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85" r:id="rId9"/>
    <p:sldId id="260" r:id="rId10"/>
    <p:sldId id="284" r:id="rId11"/>
    <p:sldId id="261" r:id="rId12"/>
    <p:sldId id="288" r:id="rId13"/>
    <p:sldId id="28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embeddedFontLst>
    <p:embeddedFont>
      <p:font typeface="Corbel" panose="020B05030202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2" roundtripDataSignature="AMtx7mhE7LS0p4dcMeWvJYfc4QpOaKqB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1CB2A-8297-419B-807F-8F6289E012BD}" v="12" dt="2021-10-21T20:34:52.098"/>
    <p1510:client id="{4B7526A1-9892-4F89-9A4B-D3B0F41978DE}" v="272" dt="2021-10-21T18:28:01.334"/>
    <p1510:client id="{A705915B-EFE9-4B2D-92B6-6C90E857EF67}" v="18" dt="2021-10-26T22:35:36.276"/>
    <p1510:client id="{C286A7CE-7BCD-4425-8FF1-71F33A0A408B}" v="106" dt="2021-10-21T20:30:20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curley" userId="S::jcurley_lcc.ctc.edu#ext#@cascadiacc.onmicrosoft.com::cd956455-af03-4b71-806d-628eafc172fd" providerId="AD" clId="Web-{4B7526A1-9892-4F89-9A4B-D3B0F41978DE}"/>
    <pc:docChg chg="addSld delSld modSld sldOrd">
      <pc:chgData name="jcurley" userId="S::jcurley_lcc.ctc.edu#ext#@cascadiacc.onmicrosoft.com::cd956455-af03-4b71-806d-628eafc172fd" providerId="AD" clId="Web-{4B7526A1-9892-4F89-9A4B-D3B0F41978DE}" dt="2021-10-21T18:28:01.334" v="214"/>
      <pc:docMkLst>
        <pc:docMk/>
      </pc:docMkLst>
      <pc:sldChg chg="delAnim">
        <pc:chgData name="jcurley" userId="S::jcurley_lcc.ctc.edu#ext#@cascadiacc.onmicrosoft.com::cd956455-af03-4b71-806d-628eafc172fd" providerId="AD" clId="Web-{4B7526A1-9892-4F89-9A4B-D3B0F41978DE}" dt="2021-10-21T18:18:45.368" v="96"/>
        <pc:sldMkLst>
          <pc:docMk/>
          <pc:sldMk cId="0" sldId="258"/>
        </pc:sldMkLst>
      </pc:sldChg>
      <pc:sldChg chg="delSp modSp delAnim">
        <pc:chgData name="jcurley" userId="S::jcurley_lcc.ctc.edu#ext#@cascadiacc.onmicrosoft.com::cd956455-af03-4b71-806d-628eafc172fd" providerId="AD" clId="Web-{4B7526A1-9892-4F89-9A4B-D3B0F41978DE}" dt="2021-10-21T18:12:02.823" v="36" actId="1076"/>
        <pc:sldMkLst>
          <pc:docMk/>
          <pc:sldMk cId="0" sldId="260"/>
        </pc:sldMkLst>
        <pc:spChg chg="mod">
          <ac:chgData name="jcurley" userId="S::jcurley_lcc.ctc.edu#ext#@cascadiacc.onmicrosoft.com::cd956455-af03-4b71-806d-628eafc172fd" providerId="AD" clId="Web-{4B7526A1-9892-4F89-9A4B-D3B0F41978DE}" dt="2021-10-21T18:11:18.683" v="28" actId="20577"/>
          <ac:spMkLst>
            <pc:docMk/>
            <pc:sldMk cId="0" sldId="260"/>
            <ac:spMk id="175" creationId="{00000000-0000-0000-0000-000000000000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11:52.261" v="34" actId="1076"/>
          <ac:spMkLst>
            <pc:docMk/>
            <pc:sldMk cId="0" sldId="260"/>
            <ac:spMk id="177" creationId="{00000000-0000-0000-0000-000000000000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12:02.823" v="36" actId="1076"/>
          <ac:spMkLst>
            <pc:docMk/>
            <pc:sldMk cId="0" sldId="260"/>
            <ac:spMk id="178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1:38.714" v="31"/>
          <ac:spMkLst>
            <pc:docMk/>
            <pc:sldMk cId="0" sldId="260"/>
            <ac:spMk id="179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1:33.948" v="30"/>
          <ac:spMkLst>
            <pc:docMk/>
            <pc:sldMk cId="0" sldId="260"/>
            <ac:spMk id="180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1:30.527" v="29"/>
          <ac:spMkLst>
            <pc:docMk/>
            <pc:sldMk cId="0" sldId="260"/>
            <ac:spMk id="181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1:40.605" v="32"/>
          <ac:spMkLst>
            <pc:docMk/>
            <pc:sldMk cId="0" sldId="260"/>
            <ac:spMk id="182" creationId="{00000000-0000-0000-0000-000000000000}"/>
          </ac:spMkLst>
        </pc:spChg>
        <pc:spChg chg="del mod">
          <ac:chgData name="jcurley" userId="S::jcurley_lcc.ctc.edu#ext#@cascadiacc.onmicrosoft.com::cd956455-af03-4b71-806d-628eafc172fd" providerId="AD" clId="Web-{4B7526A1-9892-4F89-9A4B-D3B0F41978DE}" dt="2021-10-21T18:07:46.434" v="13"/>
          <ac:spMkLst>
            <pc:docMk/>
            <pc:sldMk cId="0" sldId="260"/>
            <ac:spMk id="183" creationId="{00000000-0000-0000-0000-000000000000}"/>
          </ac:spMkLst>
        </pc:spChg>
      </pc:sldChg>
      <pc:sldChg chg="delSp modSp delAnim">
        <pc:chgData name="jcurley" userId="S::jcurley_lcc.ctc.edu#ext#@cascadiacc.onmicrosoft.com::cd956455-af03-4b71-806d-628eafc172fd" providerId="AD" clId="Web-{4B7526A1-9892-4F89-9A4B-D3B0F41978DE}" dt="2021-10-21T18:17:13.837" v="83" actId="1076"/>
        <pc:sldMkLst>
          <pc:docMk/>
          <pc:sldMk cId="0" sldId="261"/>
        </pc:sldMkLst>
        <pc:spChg chg="mod">
          <ac:chgData name="jcurley" userId="S::jcurley_lcc.ctc.edu#ext#@cascadiacc.onmicrosoft.com::cd956455-af03-4b71-806d-628eafc172fd" providerId="AD" clId="Web-{4B7526A1-9892-4F89-9A4B-D3B0F41978DE}" dt="2021-10-21T18:16:55.118" v="80" actId="20577"/>
          <ac:spMkLst>
            <pc:docMk/>
            <pc:sldMk cId="0" sldId="261"/>
            <ac:spMk id="189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7:02.118" v="81"/>
          <ac:spMkLst>
            <pc:docMk/>
            <pc:sldMk cId="0" sldId="261"/>
            <ac:spMk id="190" creationId="{00000000-0000-0000-0000-000000000000}"/>
          </ac:spMkLst>
        </pc:spChg>
        <pc:picChg chg="mod modCrop">
          <ac:chgData name="jcurley" userId="S::jcurley_lcc.ctc.edu#ext#@cascadiacc.onmicrosoft.com::cd956455-af03-4b71-806d-628eafc172fd" providerId="AD" clId="Web-{4B7526A1-9892-4F89-9A4B-D3B0F41978DE}" dt="2021-10-21T18:16:47.603" v="77"/>
          <ac:picMkLst>
            <pc:docMk/>
            <pc:sldMk cId="0" sldId="261"/>
            <ac:picMk id="188" creationId="{00000000-0000-0000-0000-000000000000}"/>
          </ac:picMkLst>
        </pc:picChg>
        <pc:picChg chg="mod">
          <ac:chgData name="jcurley" userId="S::jcurley_lcc.ctc.edu#ext#@cascadiacc.onmicrosoft.com::cd956455-af03-4b71-806d-628eafc172fd" providerId="AD" clId="Web-{4B7526A1-9892-4F89-9A4B-D3B0F41978DE}" dt="2021-10-21T18:17:13.837" v="83" actId="1076"/>
          <ac:picMkLst>
            <pc:docMk/>
            <pc:sldMk cId="0" sldId="261"/>
            <ac:picMk id="191" creationId="{00000000-0000-0000-0000-000000000000}"/>
          </ac:picMkLst>
        </pc:picChg>
        <pc:picChg chg="del">
          <ac:chgData name="jcurley" userId="S::jcurley_lcc.ctc.edu#ext#@cascadiacc.onmicrosoft.com::cd956455-af03-4b71-806d-628eafc172fd" providerId="AD" clId="Web-{4B7526A1-9892-4F89-9A4B-D3B0F41978DE}" dt="2021-10-21T18:14:35.619" v="66"/>
          <ac:picMkLst>
            <pc:docMk/>
            <pc:sldMk cId="0" sldId="261"/>
            <ac:picMk id="193" creationId="{00000000-0000-0000-0000-000000000000}"/>
          </ac:picMkLst>
        </pc:picChg>
      </pc:sldChg>
      <pc:sldChg chg="delAnim">
        <pc:chgData name="jcurley" userId="S::jcurley_lcc.ctc.edu#ext#@cascadiacc.onmicrosoft.com::cd956455-af03-4b71-806d-628eafc172fd" providerId="AD" clId="Web-{4B7526A1-9892-4F89-9A4B-D3B0F41978DE}" dt="2021-10-21T18:18:38.696" v="95"/>
        <pc:sldMkLst>
          <pc:docMk/>
          <pc:sldMk cId="0" sldId="265"/>
        </pc:sldMkLst>
      </pc:sldChg>
      <pc:sldChg chg="modSp delAnim">
        <pc:chgData name="jcurley" userId="S::jcurley_lcc.ctc.edu#ext#@cascadiacc.onmicrosoft.com::cd956455-af03-4b71-806d-628eafc172fd" providerId="AD" clId="Web-{4B7526A1-9892-4F89-9A4B-D3B0F41978DE}" dt="2021-10-21T18:19:28.040" v="104" actId="20577"/>
        <pc:sldMkLst>
          <pc:docMk/>
          <pc:sldMk cId="0" sldId="266"/>
        </pc:sldMkLst>
        <pc:spChg chg="mod">
          <ac:chgData name="jcurley" userId="S::jcurley_lcc.ctc.edu#ext#@cascadiacc.onmicrosoft.com::cd956455-af03-4b71-806d-628eafc172fd" providerId="AD" clId="Web-{4B7526A1-9892-4F89-9A4B-D3B0F41978DE}" dt="2021-10-21T18:19:28.040" v="104" actId="20577"/>
          <ac:spMkLst>
            <pc:docMk/>
            <pc:sldMk cId="0" sldId="266"/>
            <ac:spMk id="228" creationId="{00000000-0000-0000-0000-000000000000}"/>
          </ac:spMkLst>
        </pc:spChg>
      </pc:sldChg>
      <pc:sldChg chg="delAnim">
        <pc:chgData name="jcurley" userId="S::jcurley_lcc.ctc.edu#ext#@cascadiacc.onmicrosoft.com::cd956455-af03-4b71-806d-628eafc172fd" providerId="AD" clId="Web-{4B7526A1-9892-4F89-9A4B-D3B0F41978DE}" dt="2021-10-21T18:19:36.633" v="105"/>
        <pc:sldMkLst>
          <pc:docMk/>
          <pc:sldMk cId="0" sldId="267"/>
        </pc:sldMkLst>
      </pc:sldChg>
      <pc:sldChg chg="delAnim">
        <pc:chgData name="jcurley" userId="S::jcurley_lcc.ctc.edu#ext#@cascadiacc.onmicrosoft.com::cd956455-af03-4b71-806d-628eafc172fd" providerId="AD" clId="Web-{4B7526A1-9892-4F89-9A4B-D3B0F41978DE}" dt="2021-10-21T18:20:24.070" v="107"/>
        <pc:sldMkLst>
          <pc:docMk/>
          <pc:sldMk cId="0" sldId="272"/>
        </pc:sldMkLst>
      </pc:sldChg>
      <pc:sldChg chg="modSp delAnim">
        <pc:chgData name="jcurley" userId="S::jcurley_lcc.ctc.edu#ext#@cascadiacc.onmicrosoft.com::cd956455-af03-4b71-806d-628eafc172fd" providerId="AD" clId="Web-{4B7526A1-9892-4F89-9A4B-D3B0F41978DE}" dt="2021-10-21T18:21:23.867" v="113"/>
        <pc:sldMkLst>
          <pc:docMk/>
          <pc:sldMk cId="0" sldId="273"/>
        </pc:sldMkLst>
        <pc:spChg chg="mod">
          <ac:chgData name="jcurley" userId="S::jcurley_lcc.ctc.edu#ext#@cascadiacc.onmicrosoft.com::cd956455-af03-4b71-806d-628eafc172fd" providerId="AD" clId="Web-{4B7526A1-9892-4F89-9A4B-D3B0F41978DE}" dt="2021-10-21T18:21:18.461" v="111" actId="20577"/>
          <ac:spMkLst>
            <pc:docMk/>
            <pc:sldMk cId="0" sldId="273"/>
            <ac:spMk id="284" creationId="{00000000-0000-0000-0000-000000000000}"/>
          </ac:spMkLst>
        </pc:spChg>
      </pc:sldChg>
      <pc:sldChg chg="delAnim">
        <pc:chgData name="jcurley" userId="S::jcurley_lcc.ctc.edu#ext#@cascadiacc.onmicrosoft.com::cd956455-af03-4b71-806d-628eafc172fd" providerId="AD" clId="Web-{4B7526A1-9892-4F89-9A4B-D3B0F41978DE}" dt="2021-10-21T18:21:37.304" v="114"/>
        <pc:sldMkLst>
          <pc:docMk/>
          <pc:sldMk cId="0" sldId="274"/>
        </pc:sldMkLst>
      </pc:sldChg>
      <pc:sldChg chg="addSp modSp delAnim">
        <pc:chgData name="jcurley" userId="S::jcurley_lcc.ctc.edu#ext#@cascadiacc.onmicrosoft.com::cd956455-af03-4b71-806d-628eafc172fd" providerId="AD" clId="Web-{4B7526A1-9892-4F89-9A4B-D3B0F41978DE}" dt="2021-10-21T18:24:00.397" v="148" actId="1076"/>
        <pc:sldMkLst>
          <pc:docMk/>
          <pc:sldMk cId="0" sldId="276"/>
        </pc:sldMkLst>
        <pc:spChg chg="add mod">
          <ac:chgData name="jcurley" userId="S::jcurley_lcc.ctc.edu#ext#@cascadiacc.onmicrosoft.com::cd956455-af03-4b71-806d-628eafc172fd" providerId="AD" clId="Web-{4B7526A1-9892-4F89-9A4B-D3B0F41978DE}" dt="2021-10-21T18:23:24.710" v="135" actId="1076"/>
          <ac:spMkLst>
            <pc:docMk/>
            <pc:sldMk cId="0" sldId="276"/>
            <ac:spMk id="2" creationId="{363A0421-3548-4334-99B1-3C2554DC7457}"/>
          </ac:spMkLst>
        </pc:spChg>
        <pc:spChg chg="add mod">
          <ac:chgData name="jcurley" userId="S::jcurley_lcc.ctc.edu#ext#@cascadiacc.onmicrosoft.com::cd956455-af03-4b71-806d-628eafc172fd" providerId="AD" clId="Web-{4B7526A1-9892-4F89-9A4B-D3B0F41978DE}" dt="2021-10-21T18:23:02.195" v="130" actId="1076"/>
          <ac:spMkLst>
            <pc:docMk/>
            <pc:sldMk cId="0" sldId="276"/>
            <ac:spMk id="3" creationId="{D6F0C0AB-1742-449E-9CBA-9DC30D4A3D38}"/>
          </ac:spMkLst>
        </pc:spChg>
        <pc:spChg chg="add mod">
          <ac:chgData name="jcurley" userId="S::jcurley_lcc.ctc.edu#ext#@cascadiacc.onmicrosoft.com::cd956455-af03-4b71-806d-628eafc172fd" providerId="AD" clId="Web-{4B7526A1-9892-4F89-9A4B-D3B0F41978DE}" dt="2021-10-21T18:24:00.397" v="148" actId="1076"/>
          <ac:spMkLst>
            <pc:docMk/>
            <pc:sldMk cId="0" sldId="276"/>
            <ac:spMk id="4" creationId="{892586E1-6E3B-4EE7-A7F6-DE3E477FFBBD}"/>
          </ac:spMkLst>
        </pc:spChg>
        <pc:spChg chg="add mod">
          <ac:chgData name="jcurley" userId="S::jcurley_lcc.ctc.edu#ext#@cascadiacc.onmicrosoft.com::cd956455-af03-4b71-806d-628eafc172fd" providerId="AD" clId="Web-{4B7526A1-9892-4F89-9A4B-D3B0F41978DE}" dt="2021-10-21T18:23:50.663" v="145" actId="1076"/>
          <ac:spMkLst>
            <pc:docMk/>
            <pc:sldMk cId="0" sldId="276"/>
            <ac:spMk id="5" creationId="{5216F063-954E-44B5-9733-575A656B4D0E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22:33.663" v="123" actId="1076"/>
          <ac:spMkLst>
            <pc:docMk/>
            <pc:sldMk cId="0" sldId="276"/>
            <ac:spMk id="308" creationId="{00000000-0000-0000-0000-000000000000}"/>
          </ac:spMkLst>
        </pc:spChg>
      </pc:sldChg>
      <pc:sldChg chg="delAnim">
        <pc:chgData name="jcurley" userId="S::jcurley_lcc.ctc.edu#ext#@cascadiacc.onmicrosoft.com::cd956455-af03-4b71-806d-628eafc172fd" providerId="AD" clId="Web-{4B7526A1-9892-4F89-9A4B-D3B0F41978DE}" dt="2021-10-21T18:24:18.866" v="149"/>
        <pc:sldMkLst>
          <pc:docMk/>
          <pc:sldMk cId="0" sldId="277"/>
        </pc:sldMkLst>
      </pc:sldChg>
      <pc:sldChg chg="addSp delSp modSp delAnim">
        <pc:chgData name="jcurley" userId="S::jcurley_lcc.ctc.edu#ext#@cascadiacc.onmicrosoft.com::cd956455-af03-4b71-806d-628eafc172fd" providerId="AD" clId="Web-{4B7526A1-9892-4F89-9A4B-D3B0F41978DE}" dt="2021-10-21T18:27:22.615" v="212"/>
        <pc:sldMkLst>
          <pc:docMk/>
          <pc:sldMk cId="0" sldId="279"/>
        </pc:sldMkLst>
        <pc:spChg chg="add del">
          <ac:chgData name="jcurley" userId="S::jcurley_lcc.ctc.edu#ext#@cascadiacc.onmicrosoft.com::cd956455-af03-4b71-806d-628eafc172fd" providerId="AD" clId="Web-{4B7526A1-9892-4F89-9A4B-D3B0F41978DE}" dt="2021-10-21T18:25:17.334" v="166"/>
          <ac:spMkLst>
            <pc:docMk/>
            <pc:sldMk cId="0" sldId="279"/>
            <ac:spMk id="2" creationId="{D4870457-E773-4CB1-BDC5-5C474189050B}"/>
          </ac:spMkLst>
        </pc:spChg>
        <pc:spChg chg="add mod">
          <ac:chgData name="jcurley" userId="S::jcurley_lcc.ctc.edu#ext#@cascadiacc.onmicrosoft.com::cd956455-af03-4b71-806d-628eafc172fd" providerId="AD" clId="Web-{4B7526A1-9892-4F89-9A4B-D3B0F41978DE}" dt="2021-10-21T18:26:26.053" v="204" actId="1076"/>
          <ac:spMkLst>
            <pc:docMk/>
            <pc:sldMk cId="0" sldId="279"/>
            <ac:spMk id="3" creationId="{E07C5409-6FF3-4ACD-885C-8D312C110E53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25:08.928" v="164" actId="1076"/>
          <ac:spMkLst>
            <pc:docMk/>
            <pc:sldMk cId="0" sldId="279"/>
            <ac:spMk id="336" creationId="{00000000-0000-0000-0000-000000000000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26:47.350" v="208" actId="1076"/>
          <ac:spMkLst>
            <pc:docMk/>
            <pc:sldMk cId="0" sldId="279"/>
            <ac:spMk id="340" creationId="{00000000-0000-0000-0000-000000000000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26:42.303" v="207" actId="1076"/>
          <ac:spMkLst>
            <pc:docMk/>
            <pc:sldMk cId="0" sldId="279"/>
            <ac:spMk id="341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04:58.388" v="2"/>
          <ac:spMkLst>
            <pc:docMk/>
            <pc:sldMk cId="0" sldId="279"/>
            <ac:spMk id="342" creationId="{00000000-0000-0000-0000-000000000000}"/>
          </ac:spMkLst>
        </pc:spChg>
        <pc:picChg chg="mod">
          <ac:chgData name="jcurley" userId="S::jcurley_lcc.ctc.edu#ext#@cascadiacc.onmicrosoft.com::cd956455-af03-4b71-806d-628eafc172fd" providerId="AD" clId="Web-{4B7526A1-9892-4F89-9A4B-D3B0F41978DE}" dt="2021-10-21T18:26:33.975" v="205" actId="1076"/>
          <ac:picMkLst>
            <pc:docMk/>
            <pc:sldMk cId="0" sldId="279"/>
            <ac:picMk id="337" creationId="{00000000-0000-0000-0000-000000000000}"/>
          </ac:picMkLst>
        </pc:picChg>
        <pc:picChg chg="mod">
          <ac:chgData name="jcurley" userId="S::jcurley_lcc.ctc.edu#ext#@cascadiacc.onmicrosoft.com::cd956455-af03-4b71-806d-628eafc172fd" providerId="AD" clId="Web-{4B7526A1-9892-4F89-9A4B-D3B0F41978DE}" dt="2021-10-21T18:26:37.178" v="206" actId="1076"/>
          <ac:picMkLst>
            <pc:docMk/>
            <pc:sldMk cId="0" sldId="279"/>
            <ac:picMk id="338" creationId="{00000000-0000-0000-0000-000000000000}"/>
          </ac:picMkLst>
        </pc:picChg>
        <pc:picChg chg="del">
          <ac:chgData name="jcurley" userId="S::jcurley_lcc.ctc.edu#ext#@cascadiacc.onmicrosoft.com::cd956455-af03-4b71-806d-628eafc172fd" providerId="AD" clId="Web-{4B7526A1-9892-4F89-9A4B-D3B0F41978DE}" dt="2021-10-21T18:04:45.888" v="0"/>
          <ac:picMkLst>
            <pc:docMk/>
            <pc:sldMk cId="0" sldId="279"/>
            <ac:picMk id="339" creationId="{00000000-0000-0000-0000-000000000000}"/>
          </ac:picMkLst>
        </pc:picChg>
      </pc:sldChg>
      <pc:sldChg chg="modSp">
        <pc:chgData name="jcurley" userId="S::jcurley_lcc.ctc.edu#ext#@cascadiacc.onmicrosoft.com::cd956455-af03-4b71-806d-628eafc172fd" providerId="AD" clId="Web-{4B7526A1-9892-4F89-9A4B-D3B0F41978DE}" dt="2021-10-21T18:05:42.169" v="7" actId="20577"/>
        <pc:sldMkLst>
          <pc:docMk/>
          <pc:sldMk cId="0" sldId="280"/>
        </pc:sldMkLst>
        <pc:spChg chg="mod">
          <ac:chgData name="jcurley" userId="S::jcurley_lcc.ctc.edu#ext#@cascadiacc.onmicrosoft.com::cd956455-af03-4b71-806d-628eafc172fd" providerId="AD" clId="Web-{4B7526A1-9892-4F89-9A4B-D3B0F41978DE}" dt="2021-10-21T18:05:42.169" v="7" actId="20577"/>
          <ac:spMkLst>
            <pc:docMk/>
            <pc:sldMk cId="0" sldId="280"/>
            <ac:spMk id="348" creationId="{00000000-0000-0000-0000-000000000000}"/>
          </ac:spMkLst>
        </pc:spChg>
      </pc:sldChg>
      <pc:sldChg chg="delAnim">
        <pc:chgData name="jcurley" userId="S::jcurley_lcc.ctc.edu#ext#@cascadiacc.onmicrosoft.com::cd956455-af03-4b71-806d-628eafc172fd" providerId="AD" clId="Web-{4B7526A1-9892-4F89-9A4B-D3B0F41978DE}" dt="2021-10-21T18:27:48.943" v="213"/>
        <pc:sldMkLst>
          <pc:docMk/>
          <pc:sldMk cId="0" sldId="281"/>
        </pc:sldMkLst>
      </pc:sldChg>
      <pc:sldChg chg="modSp delAnim">
        <pc:chgData name="jcurley" userId="S::jcurley_lcc.ctc.edu#ext#@cascadiacc.onmicrosoft.com::cd956455-af03-4b71-806d-628eafc172fd" providerId="AD" clId="Web-{4B7526A1-9892-4F89-9A4B-D3B0F41978DE}" dt="2021-10-21T18:28:01.334" v="214"/>
        <pc:sldMkLst>
          <pc:docMk/>
          <pc:sldMk cId="0" sldId="282"/>
        </pc:sldMkLst>
        <pc:spChg chg="mod">
          <ac:chgData name="jcurley" userId="S::jcurley_lcc.ctc.edu#ext#@cascadiacc.onmicrosoft.com::cd956455-af03-4b71-806d-628eafc172fd" providerId="AD" clId="Web-{4B7526A1-9892-4F89-9A4B-D3B0F41978DE}" dt="2021-10-21T18:05:58.872" v="10" actId="20577"/>
          <ac:spMkLst>
            <pc:docMk/>
            <pc:sldMk cId="0" sldId="282"/>
            <ac:spMk id="363" creationId="{00000000-0000-0000-0000-000000000000}"/>
          </ac:spMkLst>
        </pc:spChg>
      </pc:sldChg>
      <pc:sldChg chg="delSp modSp add replId">
        <pc:chgData name="jcurley" userId="S::jcurley_lcc.ctc.edu#ext#@cascadiacc.onmicrosoft.com::cd956455-af03-4b71-806d-628eafc172fd" providerId="AD" clId="Web-{4B7526A1-9892-4F89-9A4B-D3B0F41978DE}" dt="2021-10-21T18:13:09.870" v="50"/>
        <pc:sldMkLst>
          <pc:docMk/>
          <pc:sldMk cId="2979639472" sldId="284"/>
        </pc:sldMkLst>
        <pc:spChg chg="mod">
          <ac:chgData name="jcurley" userId="S::jcurley_lcc.ctc.edu#ext#@cascadiacc.onmicrosoft.com::cd956455-af03-4b71-806d-628eafc172fd" providerId="AD" clId="Web-{4B7526A1-9892-4F89-9A4B-D3B0F41978DE}" dt="2021-10-21T18:12:58.948" v="46" actId="20577"/>
          <ac:spMkLst>
            <pc:docMk/>
            <pc:sldMk cId="2979639472" sldId="284"/>
            <ac:spMk id="175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01.167" v="47"/>
          <ac:spMkLst>
            <pc:docMk/>
            <pc:sldMk cId="2979639472" sldId="284"/>
            <ac:spMk id="177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03.323" v="48"/>
          <ac:spMkLst>
            <pc:docMk/>
            <pc:sldMk cId="2979639472" sldId="284"/>
            <ac:spMk id="178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06.120" v="49"/>
          <ac:spMkLst>
            <pc:docMk/>
            <pc:sldMk cId="2979639472" sldId="284"/>
            <ac:spMk id="179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09.870" v="50"/>
          <ac:spMkLst>
            <pc:docMk/>
            <pc:sldMk cId="2979639472" sldId="284"/>
            <ac:spMk id="182" creationId="{00000000-0000-0000-0000-000000000000}"/>
          </ac:spMkLst>
        </pc:spChg>
      </pc:sldChg>
      <pc:sldChg chg="delSp modSp add ord replId">
        <pc:chgData name="jcurley" userId="S::jcurley_lcc.ctc.edu#ext#@cascadiacc.onmicrosoft.com::cd956455-af03-4b71-806d-628eafc172fd" providerId="AD" clId="Web-{4B7526A1-9892-4F89-9A4B-D3B0F41978DE}" dt="2021-10-21T18:13:58.198" v="61"/>
        <pc:sldMkLst>
          <pc:docMk/>
          <pc:sldMk cId="76339211" sldId="285"/>
        </pc:sldMkLst>
        <pc:spChg chg="mod">
          <ac:chgData name="jcurley" userId="S::jcurley_lcc.ctc.edu#ext#@cascadiacc.onmicrosoft.com::cd956455-af03-4b71-806d-628eafc172fd" providerId="AD" clId="Web-{4B7526A1-9892-4F89-9A4B-D3B0F41978DE}" dt="2021-10-21T18:13:41.213" v="56" actId="20577"/>
          <ac:spMkLst>
            <pc:docMk/>
            <pc:sldMk cId="76339211" sldId="285"/>
            <ac:spMk id="175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51.119" v="59"/>
          <ac:spMkLst>
            <pc:docMk/>
            <pc:sldMk cId="76339211" sldId="285"/>
            <ac:spMk id="177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53.635" v="60"/>
          <ac:spMkLst>
            <pc:docMk/>
            <pc:sldMk cId="76339211" sldId="285"/>
            <ac:spMk id="178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43.182" v="57"/>
          <ac:spMkLst>
            <pc:docMk/>
            <pc:sldMk cId="76339211" sldId="285"/>
            <ac:spMk id="180" creationId="{00000000-0000-0000-0000-000000000000}"/>
          </ac:spMkLst>
        </pc:spChg>
        <pc:spChg chg="del">
          <ac:chgData name="jcurley" userId="S::jcurley_lcc.ctc.edu#ext#@cascadiacc.onmicrosoft.com::cd956455-af03-4b71-806d-628eafc172fd" providerId="AD" clId="Web-{4B7526A1-9892-4F89-9A4B-D3B0F41978DE}" dt="2021-10-21T18:13:45.307" v="58"/>
          <ac:spMkLst>
            <pc:docMk/>
            <pc:sldMk cId="76339211" sldId="285"/>
            <ac:spMk id="181" creationId="{00000000-0000-0000-0000-000000000000}"/>
          </ac:spMkLst>
        </pc:spChg>
      </pc:sldChg>
      <pc:sldChg chg="delSp add del replId">
        <pc:chgData name="jcurley" userId="S::jcurley_lcc.ctc.edu#ext#@cascadiacc.onmicrosoft.com::cd956455-af03-4b71-806d-628eafc172fd" providerId="AD" clId="Web-{4B7526A1-9892-4F89-9A4B-D3B0F41978DE}" dt="2021-10-21T18:18:06.946" v="94"/>
        <pc:sldMkLst>
          <pc:docMk/>
          <pc:sldMk cId="422104757" sldId="286"/>
        </pc:sldMkLst>
        <pc:picChg chg="del">
          <ac:chgData name="jcurley" userId="S::jcurley_lcc.ctc.edu#ext#@cascadiacc.onmicrosoft.com::cd956455-af03-4b71-806d-628eafc172fd" providerId="AD" clId="Web-{4B7526A1-9892-4F89-9A4B-D3B0F41978DE}" dt="2021-10-21T18:15:09.947" v="68"/>
          <ac:picMkLst>
            <pc:docMk/>
            <pc:sldMk cId="422104757" sldId="286"/>
            <ac:picMk id="188" creationId="{00000000-0000-0000-0000-000000000000}"/>
          </ac:picMkLst>
        </pc:picChg>
      </pc:sldChg>
      <pc:sldChg chg="delSp add replId">
        <pc:chgData name="jcurley" userId="S::jcurley_lcc.ctc.edu#ext#@cascadiacc.onmicrosoft.com::cd956455-af03-4b71-806d-628eafc172fd" providerId="AD" clId="Web-{4B7526A1-9892-4F89-9A4B-D3B0F41978DE}" dt="2021-10-21T18:17:46.556" v="93"/>
        <pc:sldMkLst>
          <pc:docMk/>
          <pc:sldMk cId="626145153" sldId="287"/>
        </pc:sldMkLst>
        <pc:picChg chg="del">
          <ac:chgData name="jcurley" userId="S::jcurley_lcc.ctc.edu#ext#@cascadiacc.onmicrosoft.com::cd956455-af03-4b71-806d-628eafc172fd" providerId="AD" clId="Web-{4B7526A1-9892-4F89-9A4B-D3B0F41978DE}" dt="2021-10-21T18:17:46.556" v="93"/>
          <ac:picMkLst>
            <pc:docMk/>
            <pc:sldMk cId="626145153" sldId="287"/>
            <ac:picMk id="191" creationId="{00000000-0000-0000-0000-000000000000}"/>
          </ac:picMkLst>
        </pc:picChg>
      </pc:sldChg>
      <pc:sldChg chg="delSp modSp add replId">
        <pc:chgData name="jcurley" userId="S::jcurley_lcc.ctc.edu#ext#@cascadiacc.onmicrosoft.com::cd956455-af03-4b71-806d-628eafc172fd" providerId="AD" clId="Web-{4B7526A1-9892-4F89-9A4B-D3B0F41978DE}" dt="2021-10-21T18:17:40.821" v="92" actId="1076"/>
        <pc:sldMkLst>
          <pc:docMk/>
          <pc:sldMk cId="4215919852" sldId="288"/>
        </pc:sldMkLst>
        <pc:spChg chg="mod">
          <ac:chgData name="jcurley" userId="S::jcurley_lcc.ctc.edu#ext#@cascadiacc.onmicrosoft.com::cd956455-af03-4b71-806d-628eafc172fd" providerId="AD" clId="Web-{4B7526A1-9892-4F89-9A4B-D3B0F41978DE}" dt="2021-10-21T18:17:29.243" v="89" actId="20577"/>
          <ac:spMkLst>
            <pc:docMk/>
            <pc:sldMk cId="4215919852" sldId="288"/>
            <ac:spMk id="189" creationId="{00000000-0000-0000-0000-000000000000}"/>
          </ac:spMkLst>
        </pc:spChg>
        <pc:spChg chg="mod">
          <ac:chgData name="jcurley" userId="S::jcurley_lcc.ctc.edu#ext#@cascadiacc.onmicrosoft.com::cd956455-af03-4b71-806d-628eafc172fd" providerId="AD" clId="Web-{4B7526A1-9892-4F89-9A4B-D3B0F41978DE}" dt="2021-10-21T18:17:40.821" v="92" actId="1076"/>
          <ac:spMkLst>
            <pc:docMk/>
            <pc:sldMk cId="4215919852" sldId="288"/>
            <ac:spMk id="190" creationId="{00000000-0000-0000-0000-000000000000}"/>
          </ac:spMkLst>
        </pc:spChg>
        <pc:picChg chg="del">
          <ac:chgData name="jcurley" userId="S::jcurley_lcc.ctc.edu#ext#@cascadiacc.onmicrosoft.com::cd956455-af03-4b71-806d-628eafc172fd" providerId="AD" clId="Web-{4B7526A1-9892-4F89-9A4B-D3B0F41978DE}" dt="2021-10-21T18:17:31.962" v="90"/>
          <ac:picMkLst>
            <pc:docMk/>
            <pc:sldMk cId="4215919852" sldId="288"/>
            <ac:picMk id="191" creationId="{00000000-0000-0000-0000-000000000000}"/>
          </ac:picMkLst>
        </pc:picChg>
      </pc:sldChg>
    </pc:docChg>
  </pc:docChgLst>
  <pc:docChgLst>
    <pc:chgData name="jcurley" userId="S::jcurley_lcc.ctc.edu#ext#@cascadiacc.onmicrosoft.com::cd956455-af03-4b71-806d-628eafc172fd" providerId="AD" clId="Web-{C286A7CE-7BCD-4425-8FF1-71F33A0A408B}"/>
    <pc:docChg chg="addSld delSld modSld">
      <pc:chgData name="jcurley" userId="S::jcurley_lcc.ctc.edu#ext#@cascadiacc.onmicrosoft.com::cd956455-af03-4b71-806d-628eafc172fd" providerId="AD" clId="Web-{C286A7CE-7BCD-4425-8FF1-71F33A0A408B}" dt="2021-10-21T20:30:19.122" v="60" actId="20577"/>
      <pc:docMkLst>
        <pc:docMk/>
      </pc:docMkLst>
      <pc:sldChg chg="addSp delSp modSp">
        <pc:chgData name="jcurley" userId="S::jcurley_lcc.ctc.edu#ext#@cascadiacc.onmicrosoft.com::cd956455-af03-4b71-806d-628eafc172fd" providerId="AD" clId="Web-{C286A7CE-7BCD-4425-8FF1-71F33A0A408B}" dt="2021-10-21T20:30:19.122" v="60" actId="20577"/>
        <pc:sldMkLst>
          <pc:docMk/>
          <pc:sldMk cId="0" sldId="256"/>
        </pc:sldMkLst>
        <pc:spChg chg="add del">
          <ac:chgData name="jcurley" userId="S::jcurley_lcc.ctc.edu#ext#@cascadiacc.onmicrosoft.com::cd956455-af03-4b71-806d-628eafc172fd" providerId="AD" clId="Web-{C286A7CE-7BCD-4425-8FF1-71F33A0A408B}" dt="2021-10-21T20:28:59.481" v="7"/>
          <ac:spMkLst>
            <pc:docMk/>
            <pc:sldMk cId="0" sldId="256"/>
            <ac:spMk id="2" creationId="{C5CD29A8-2DC8-4D89-9614-8F8F584F82F8}"/>
          </ac:spMkLst>
        </pc:spChg>
        <pc:spChg chg="add mod">
          <ac:chgData name="jcurley" userId="S::jcurley_lcc.ctc.edu#ext#@cascadiacc.onmicrosoft.com::cd956455-af03-4b71-806d-628eafc172fd" providerId="AD" clId="Web-{C286A7CE-7BCD-4425-8FF1-71F33A0A408B}" dt="2021-10-21T20:30:19.122" v="60" actId="20577"/>
          <ac:spMkLst>
            <pc:docMk/>
            <pc:sldMk cId="0" sldId="256"/>
            <ac:spMk id="3" creationId="{AC663C58-681D-490B-89A8-D4DB3C32134E}"/>
          </ac:spMkLst>
        </pc:spChg>
      </pc:sldChg>
      <pc:sldChg chg="add del replId">
        <pc:chgData name="jcurley" userId="S::jcurley_lcc.ctc.edu#ext#@cascadiacc.onmicrosoft.com::cd956455-af03-4b71-806d-628eafc172fd" providerId="AD" clId="Web-{C286A7CE-7BCD-4425-8FF1-71F33A0A408B}" dt="2021-10-21T20:28:51.825" v="5"/>
        <pc:sldMkLst>
          <pc:docMk/>
          <pc:sldMk cId="3393718984" sldId="289"/>
        </pc:sldMkLst>
      </pc:sldChg>
      <pc:sldChg chg="add del replId">
        <pc:chgData name="jcurley" userId="S::jcurley_lcc.ctc.edu#ext#@cascadiacc.onmicrosoft.com::cd956455-af03-4b71-806d-628eafc172fd" providerId="AD" clId="Web-{C286A7CE-7BCD-4425-8FF1-71F33A0A408B}" dt="2021-10-21T20:28:48.590" v="4"/>
        <pc:sldMkLst>
          <pc:docMk/>
          <pc:sldMk cId="537533420" sldId="290"/>
        </pc:sldMkLst>
      </pc:sldChg>
      <pc:sldChg chg="add del replId">
        <pc:chgData name="jcurley" userId="S::jcurley_lcc.ctc.edu#ext#@cascadiacc.onmicrosoft.com::cd956455-af03-4b71-806d-628eafc172fd" providerId="AD" clId="Web-{C286A7CE-7BCD-4425-8FF1-71F33A0A408B}" dt="2021-10-21T20:28:45.794" v="3"/>
        <pc:sldMkLst>
          <pc:docMk/>
          <pc:sldMk cId="351495483" sldId="291"/>
        </pc:sldMkLst>
      </pc:sldChg>
    </pc:docChg>
  </pc:docChgLst>
  <pc:docChgLst>
    <pc:chgData name="Lyman, Lisa" userId="S::llyman@cascadia.edu::84d03f3d-1951-4b4b-b23d-f2409a645d6b" providerId="AD" clId="Web-{A705915B-EFE9-4B2D-92B6-6C90E857EF67}"/>
    <pc:docChg chg="modSld">
      <pc:chgData name="Lyman, Lisa" userId="S::llyman@cascadia.edu::84d03f3d-1951-4b4b-b23d-f2409a645d6b" providerId="AD" clId="Web-{A705915B-EFE9-4B2D-92B6-6C90E857EF67}" dt="2021-10-26T22:35:35.573" v="8" actId="20577"/>
      <pc:docMkLst>
        <pc:docMk/>
      </pc:docMkLst>
      <pc:sldChg chg="modSp">
        <pc:chgData name="Lyman, Lisa" userId="S::llyman@cascadia.edu::84d03f3d-1951-4b4b-b23d-f2409a645d6b" providerId="AD" clId="Web-{A705915B-EFE9-4B2D-92B6-6C90E857EF67}" dt="2021-10-26T22:35:35.573" v="8" actId="20577"/>
        <pc:sldMkLst>
          <pc:docMk/>
          <pc:sldMk cId="0" sldId="256"/>
        </pc:sldMkLst>
        <pc:spChg chg="mod">
          <ac:chgData name="Lyman, Lisa" userId="S::llyman@cascadia.edu::84d03f3d-1951-4b4b-b23d-f2409a645d6b" providerId="AD" clId="Web-{A705915B-EFE9-4B2D-92B6-6C90E857EF67}" dt="2021-10-26T22:35:35.573" v="8" actId="20577"/>
          <ac:spMkLst>
            <pc:docMk/>
            <pc:sldMk cId="0" sldId="256"/>
            <ac:spMk id="3" creationId="{AC663C58-681D-490B-89A8-D4DB3C32134E}"/>
          </ac:spMkLst>
        </pc:spChg>
      </pc:sldChg>
    </pc:docChg>
  </pc:docChgLst>
  <pc:docChgLst>
    <pc:chgData name="jcurley" userId="S::jcurley_lcc.ctc.edu#ext#@cascadiacc.onmicrosoft.com::cd956455-af03-4b71-806d-628eafc172fd" providerId="AD" clId="Web-{25C1CB2A-8297-419B-807F-8F6289E012BD}"/>
    <pc:docChg chg="modSld">
      <pc:chgData name="jcurley" userId="S::jcurley_lcc.ctc.edu#ext#@cascadiacc.onmicrosoft.com::cd956455-af03-4b71-806d-628eafc172fd" providerId="AD" clId="Web-{25C1CB2A-8297-419B-807F-8F6289E012BD}" dt="2021-10-21T20:34:52.098" v="8" actId="1076"/>
      <pc:docMkLst>
        <pc:docMk/>
      </pc:docMkLst>
      <pc:sldChg chg="modSp">
        <pc:chgData name="jcurley" userId="S::jcurley_lcc.ctc.edu#ext#@cascadiacc.onmicrosoft.com::cd956455-af03-4b71-806d-628eafc172fd" providerId="AD" clId="Web-{25C1CB2A-8297-419B-807F-8F6289E012BD}" dt="2021-10-21T20:34:52.098" v="8" actId="1076"/>
        <pc:sldMkLst>
          <pc:docMk/>
          <pc:sldMk cId="0" sldId="256"/>
        </pc:sldMkLst>
        <pc:spChg chg="mod">
          <ac:chgData name="jcurley" userId="S::jcurley_lcc.ctc.edu#ext#@cascadiacc.onmicrosoft.com::cd956455-af03-4b71-806d-628eafc172fd" providerId="AD" clId="Web-{25C1CB2A-8297-419B-807F-8F6289E012BD}" dt="2021-10-21T20:34:52.098" v="8" actId="1076"/>
          <ac:spMkLst>
            <pc:docMk/>
            <pc:sldMk cId="0" sldId="256"/>
            <ac:spMk id="3" creationId="{AC663C58-681D-490B-89A8-D4DB3C3213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20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05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46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0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30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30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30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30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30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30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30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41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43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9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2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2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2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2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2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2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2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6414891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l"/>
              <a:buNone/>
            </a:pPr>
            <a:r>
              <a:rPr lang="en-US" sz="9600"/>
              <a:t>ctcLink</a:t>
            </a:r>
            <a:endParaRPr sz="9600"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482791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4640"/>
              <a:buNone/>
            </a:pPr>
            <a:r>
              <a:rPr lang="en-US" sz="3200"/>
              <a:t>Student Pages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63C58-681D-490B-89A8-D4DB3C32134E}"/>
              </a:ext>
            </a:extLst>
          </p:cNvPr>
          <p:cNvSpPr txBox="1"/>
          <p:nvPr/>
        </p:nvSpPr>
        <p:spPr>
          <a:xfrm>
            <a:off x="8290753" y="5507796"/>
            <a:ext cx="3648765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latin typeface="Corbel"/>
              </a:rPr>
              <a:t>Example from</a:t>
            </a:r>
            <a:endParaRPr lang="en-US"/>
          </a:p>
          <a:p>
            <a:pPr algn="r">
              <a:spcAft>
                <a:spcPts val="600"/>
              </a:spcAft>
            </a:pPr>
            <a:r>
              <a:rPr lang="en-US" sz="1800">
                <a:latin typeface="Corbel"/>
              </a:rPr>
              <a:t>Lower Columbia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6363" y="2153737"/>
            <a:ext cx="6747797" cy="4357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Addresses - Adding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 rot="10141562">
            <a:off x="5716778" y="2142458"/>
            <a:ext cx="1441021" cy="3423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2" name="Google Shape;19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98022" y="2153737"/>
            <a:ext cx="2849057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14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Emergency Contacts</a:t>
            </a:r>
            <a:endParaRPr/>
          </a:p>
        </p:txBody>
      </p:sp>
      <p:pic>
        <p:nvPicPr>
          <p:cNvPr id="199" name="Google Shape;19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4311" y="2438399"/>
            <a:ext cx="286309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207" y="2438399"/>
            <a:ext cx="5336871" cy="331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Ethnicity</a:t>
            </a:r>
            <a:endParaRPr/>
          </a:p>
        </p:txBody>
      </p:sp>
      <p:pic>
        <p:nvPicPr>
          <p:cNvPr id="206" name="Google Shape;20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5228" y="2278693"/>
            <a:ext cx="2872827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8160" y="2249987"/>
            <a:ext cx="309562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Privacy Restrictions</a:t>
            </a:r>
            <a:endParaRPr/>
          </a:p>
        </p:txBody>
      </p:sp>
      <p:pic>
        <p:nvPicPr>
          <p:cNvPr id="213" name="Google Shape;21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95932" y="2566792"/>
            <a:ext cx="2881106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5564687" y="3535564"/>
            <a:ext cx="38924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 Not Change!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07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675" y="1647948"/>
            <a:ext cx="9911981" cy="46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/>
          <p:nvPr/>
        </p:nvSpPr>
        <p:spPr>
          <a:xfrm>
            <a:off x="6278883" y="1861037"/>
            <a:ext cx="2121877" cy="161192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4314092" y="685800"/>
            <a:ext cx="7188932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Academic Progress</a:t>
            </a:r>
            <a:endParaRPr/>
          </a:p>
        </p:txBody>
      </p:sp>
      <p:sp>
        <p:nvSpPr>
          <p:cNvPr id="228" name="Google Shape;228;p11"/>
          <p:cNvSpPr txBox="1">
            <a:spLocks noGrp="1"/>
          </p:cNvSpPr>
          <p:nvPr>
            <p:ph type="body" idx="1"/>
          </p:nvPr>
        </p:nvSpPr>
        <p:spPr>
          <a:xfrm>
            <a:off x="1687346" y="2605084"/>
            <a:ext cx="64697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This is where you can see your advisor.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lang="en-US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will have more than one advisor.</a:t>
            </a:r>
            <a:endParaRPr/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829" y="849923"/>
            <a:ext cx="279082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7064" y="2414586"/>
            <a:ext cx="302895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/>
          <p:nvPr/>
        </p:nvSpPr>
        <p:spPr>
          <a:xfrm rot="-712708">
            <a:off x="6472681" y="3921433"/>
            <a:ext cx="1641231" cy="2557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93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042" y="1446766"/>
            <a:ext cx="9911981" cy="46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8232942" y="1688093"/>
            <a:ext cx="2121877" cy="161192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-806909" y="16910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Manage Classes</a:t>
            </a:r>
            <a:endParaRPr/>
          </a:p>
        </p:txBody>
      </p:sp>
      <p:pic>
        <p:nvPicPr>
          <p:cNvPr id="245" name="Google Shape;24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2139275"/>
            <a:ext cx="28194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8003" y="544882"/>
            <a:ext cx="302895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3995803" y="685800"/>
            <a:ext cx="7507221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View My Classes</a:t>
            </a:r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body" idx="1"/>
          </p:nvPr>
        </p:nvSpPr>
        <p:spPr>
          <a:xfrm>
            <a:off x="5273458" y="2666999"/>
            <a:ext cx="6229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will click on the quarter you want to view.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Click on Printer View it is easier to read.</a:t>
            </a:r>
            <a:endParaRPr/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850" y="457200"/>
            <a:ext cx="302895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3369924" y="685800"/>
            <a:ext cx="81331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Enrollment Dates</a:t>
            </a: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1"/>
          </p:nvPr>
        </p:nvSpPr>
        <p:spPr>
          <a:xfrm>
            <a:off x="5122984" y="2573215"/>
            <a:ext cx="696350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will be able to view your enrollment dates here.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This is the date and time you are allowed to start enrolling in classes.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This is different for every student.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will have a range for priority enrollment.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can still enroll after this date it just will be during open enrollment time.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686" y="419100"/>
            <a:ext cx="3038475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br>
              <a:rPr lang="en-US"/>
            </a:br>
            <a:r>
              <a:rPr lang="en-US"/>
              <a:t>Student Homepage</a:t>
            </a:r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Login to ctcLink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Select Student Homepage</a:t>
            </a:r>
            <a:endParaRPr/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596" y="1705710"/>
            <a:ext cx="6428311" cy="4302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/>
          <p:nvPr/>
        </p:nvSpPr>
        <p:spPr>
          <a:xfrm rot="-1671360">
            <a:off x="5231682" y="4022621"/>
            <a:ext cx="815064" cy="4129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5010411" y="685801"/>
            <a:ext cx="6492613" cy="11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Class Search and Enroll</a:t>
            </a:r>
            <a:endParaRPr/>
          </a:p>
        </p:txBody>
      </p:sp>
      <p:pic>
        <p:nvPicPr>
          <p:cNvPr id="266" name="Google Shape;26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2076" y="348267"/>
            <a:ext cx="3164527" cy="616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2582" y="1878904"/>
            <a:ext cx="2091179" cy="4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5562737" y="2552700"/>
            <a:ext cx="3455096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This is where you register for classes.</a:t>
            </a:r>
            <a:endParaRPr/>
          </a:p>
          <a:p>
            <a:pPr marL="457200" marR="0" lvl="0" indent="-29273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First you must select the correct college.</a:t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 rot="-2194044">
            <a:off x="7615825" y="4139165"/>
            <a:ext cx="2091179" cy="5511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Steps to select a class</a:t>
            </a:r>
            <a:endParaRPr/>
          </a:p>
        </p:txBody>
      </p:sp>
      <p:pic>
        <p:nvPicPr>
          <p:cNvPr id="275" name="Google Shape;27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7662" y="1894366"/>
            <a:ext cx="36290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7"/>
          <p:cNvSpPr txBox="1"/>
          <p:nvPr/>
        </p:nvSpPr>
        <p:spPr>
          <a:xfrm>
            <a:off x="5113336" y="2046767"/>
            <a:ext cx="707866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Search for a class.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more general the search the better.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Select the class you want from the list. (Art 241)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Select the section you want by using the right arrow</a:t>
            </a:r>
            <a:endParaRPr/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2175" y="3934933"/>
            <a:ext cx="7974419" cy="274624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/>
          <p:nvPr/>
        </p:nvSpPr>
        <p:spPr>
          <a:xfrm rot="7452556">
            <a:off x="10728252" y="5195530"/>
            <a:ext cx="978196" cy="3296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The Four Steps</a:t>
            </a:r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3849611" y="2155417"/>
            <a:ext cx="835516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190"/>
              <a:buChar char="•"/>
            </a:pPr>
            <a:r>
              <a:rPr lang="en-US" sz="2200"/>
              <a:t>Review Class Selection then click NEXT in the right-hand corner.</a:t>
            </a:r>
            <a:endParaRPr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3190"/>
              <a:buChar char="•"/>
            </a:pPr>
            <a:r>
              <a:rPr lang="en-US" sz="2200"/>
              <a:t>Review Class Preferences then click ACCEPT in the right-hand corner.</a:t>
            </a:r>
            <a:endParaRPr/>
          </a:p>
          <a:p>
            <a:pPr marL="457200" lvl="1" indent="0" algn="l" rtl="0">
              <a:spcBef>
                <a:spcPts val="960"/>
              </a:spcBef>
              <a:spcAft>
                <a:spcPts val="0"/>
              </a:spcAft>
              <a:buSzPts val="2610"/>
              <a:buNone/>
            </a:pPr>
            <a:r>
              <a:rPr lang="en-US" sz="1800"/>
              <a:t>This is where you will add a permission number if you need one.</a:t>
            </a:r>
            <a:endParaRPr/>
          </a:p>
          <a:p>
            <a:pPr marL="285750" indent="-285750">
              <a:spcBef>
                <a:spcPts val="1040"/>
              </a:spcBef>
              <a:buSzPts val="3190"/>
            </a:pPr>
            <a:r>
              <a:rPr lang="en-US" sz="2200"/>
              <a:t>Enroll or Add to Cart.  Make a selection and click NEXT.</a:t>
            </a:r>
            <a:endParaRPr/>
          </a:p>
          <a:p>
            <a:pPr marL="457200" lvl="1" indent="0" algn="l" rtl="0">
              <a:spcBef>
                <a:spcPts val="960"/>
              </a:spcBef>
              <a:spcAft>
                <a:spcPts val="0"/>
              </a:spcAft>
              <a:buSzPts val="2610"/>
              <a:buNone/>
            </a:pPr>
            <a:r>
              <a:rPr lang="en-US" sz="1800"/>
              <a:t>If it is not your time to register yet you will only be able to select Add to Cart.</a:t>
            </a:r>
            <a:endParaRPr/>
          </a:p>
          <a:p>
            <a:pPr marL="285750" lvl="0" indent="-285750" algn="l" rtl="0">
              <a:spcBef>
                <a:spcPts val="1040"/>
              </a:spcBef>
              <a:spcAft>
                <a:spcPts val="0"/>
              </a:spcAft>
              <a:buSzPts val="3190"/>
              <a:buChar char="•"/>
            </a:pPr>
            <a:r>
              <a:rPr lang="en-US" sz="2200"/>
              <a:t>Review and Submit. Click SUBMIT in the upper right had corner.</a:t>
            </a:r>
            <a:endParaRPr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285" name="Google Shape;2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61" y="2034361"/>
            <a:ext cx="306705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 txBox="1"/>
          <p:nvPr/>
        </p:nvSpPr>
        <p:spPr>
          <a:xfrm>
            <a:off x="3487478" y="5119464"/>
            <a:ext cx="7458389" cy="122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lang="en-US" sz="2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 Tip:  This process is very slow.  If you do not see the next, accept, or submit buttons, wait to see if they appear.  It just takes time.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83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body" idx="1"/>
          </p:nvPr>
        </p:nvSpPr>
        <p:spPr>
          <a:xfrm>
            <a:off x="1484310" y="2641944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042" y="1510044"/>
            <a:ext cx="9911981" cy="46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/>
          <p:nvPr/>
        </p:nvSpPr>
        <p:spPr>
          <a:xfrm>
            <a:off x="6365329" y="3044160"/>
            <a:ext cx="2121877" cy="161192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Academic Records</a:t>
            </a:r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034783" y="4497365"/>
            <a:ext cx="4233303" cy="111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This is where you will view your unofficial transcript.</a:t>
            </a:r>
            <a:endParaRPr/>
          </a:p>
        </p:txBody>
      </p:sp>
      <p:pic>
        <p:nvPicPr>
          <p:cNvPr id="302" name="Google Shape;3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671" y="2074752"/>
            <a:ext cx="275272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3461" y="2074752"/>
            <a:ext cx="30670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1484311" y="542235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View Unofficial Transcript</a:t>
            </a:r>
            <a:endParaRPr/>
          </a:p>
        </p:txBody>
      </p:sp>
      <p:pic>
        <p:nvPicPr>
          <p:cNvPr id="309" name="Google Shape;30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0451" y="2121634"/>
            <a:ext cx="8887238" cy="189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0451" y="4145881"/>
            <a:ext cx="10253175" cy="202631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 rot="8752516">
            <a:off x="3142816" y="2489535"/>
            <a:ext cx="1451750" cy="3632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2" name="Google Shape;312;p21"/>
          <p:cNvSpPr/>
          <p:nvPr/>
        </p:nvSpPr>
        <p:spPr>
          <a:xfrm rot="7902398">
            <a:off x="10561116" y="3771344"/>
            <a:ext cx="1451750" cy="3632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3" name="Google Shape;313;p21"/>
          <p:cNvSpPr/>
          <p:nvPr/>
        </p:nvSpPr>
        <p:spPr>
          <a:xfrm rot="3375908">
            <a:off x="853402" y="4537497"/>
            <a:ext cx="1451750" cy="3632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4" name="Google Shape;314;p21"/>
          <p:cNvSpPr/>
          <p:nvPr/>
        </p:nvSpPr>
        <p:spPr>
          <a:xfrm rot="-1130792">
            <a:off x="8410013" y="2733520"/>
            <a:ext cx="1451750" cy="3632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A0421-3548-4334-99B1-3C2554DC7457}"/>
              </a:ext>
            </a:extLst>
          </p:cNvPr>
          <p:cNvSpPr txBox="1"/>
          <p:nvPr/>
        </p:nvSpPr>
        <p:spPr>
          <a:xfrm>
            <a:off x="9517270" y="260405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0C0AB-1742-449E-9CBA-9DC30D4A3D38}"/>
              </a:ext>
            </a:extLst>
          </p:cNvPr>
          <p:cNvSpPr txBox="1"/>
          <p:nvPr/>
        </p:nvSpPr>
        <p:spPr>
          <a:xfrm>
            <a:off x="3254927" y="284631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586E1-6E3B-4EE7-A7F6-DE3E477FFBBD}"/>
              </a:ext>
            </a:extLst>
          </p:cNvPr>
          <p:cNvSpPr txBox="1"/>
          <p:nvPr/>
        </p:nvSpPr>
        <p:spPr>
          <a:xfrm>
            <a:off x="10752759" y="422606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6F063-954E-44B5-9733-575A656B4D0E}"/>
              </a:ext>
            </a:extLst>
          </p:cNvPr>
          <p:cNvSpPr txBox="1"/>
          <p:nvPr/>
        </p:nvSpPr>
        <p:spPr>
          <a:xfrm>
            <a:off x="1751634" y="505363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8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body" idx="1"/>
          </p:nvPr>
        </p:nvSpPr>
        <p:spPr>
          <a:xfrm>
            <a:off x="1764632" y="2666999"/>
            <a:ext cx="973839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1"/>
          </p:nvPr>
        </p:nvSpPr>
        <p:spPr>
          <a:xfrm>
            <a:off x="1764632" y="2666998"/>
            <a:ext cx="962609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042" y="1525043"/>
            <a:ext cx="9911981" cy="46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2"/>
          <p:cNvSpPr/>
          <p:nvPr/>
        </p:nvSpPr>
        <p:spPr>
          <a:xfrm>
            <a:off x="4511950" y="3161881"/>
            <a:ext cx="2121877" cy="162328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Financial Account</a:t>
            </a:r>
            <a:endParaRPr/>
          </a:p>
        </p:txBody>
      </p:sp>
      <p:sp>
        <p:nvSpPr>
          <p:cNvPr id="329" name="Google Shape;329;p23"/>
          <p:cNvSpPr txBox="1">
            <a:spLocks noGrp="1"/>
          </p:cNvSpPr>
          <p:nvPr>
            <p:ph type="body" idx="1"/>
          </p:nvPr>
        </p:nvSpPr>
        <p:spPr>
          <a:xfrm>
            <a:off x="3065069" y="4419602"/>
            <a:ext cx="4058432" cy="140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Where you see your account and pay for school.</a:t>
            </a:r>
            <a:endParaRPr/>
          </a:p>
        </p:txBody>
      </p:sp>
      <p:pic>
        <p:nvPicPr>
          <p:cNvPr id="330" name="Google Shape;3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381" y="1995093"/>
            <a:ext cx="26955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489" y="2204775"/>
            <a:ext cx="31242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1440137" y="1104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Ways to Pay </a:t>
            </a:r>
            <a:endParaRPr/>
          </a:p>
        </p:txBody>
      </p:sp>
      <p:pic>
        <p:nvPicPr>
          <p:cNvPr id="337" name="Google Shape;33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76592" y="1986964"/>
            <a:ext cx="2692645" cy="388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480" y="1986964"/>
            <a:ext cx="3038475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4"/>
          <p:cNvSpPr/>
          <p:nvPr/>
        </p:nvSpPr>
        <p:spPr>
          <a:xfrm>
            <a:off x="6909947" y="4297136"/>
            <a:ext cx="1114817" cy="288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1678565" y="4011592"/>
            <a:ext cx="1114817" cy="288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C5409-6FF3-4ACD-885C-8D312C110E53}"/>
              </a:ext>
            </a:extLst>
          </p:cNvPr>
          <p:cNvSpPr txBox="1"/>
          <p:nvPr/>
        </p:nvSpPr>
        <p:spPr>
          <a:xfrm>
            <a:off x="2978840" y="1267100"/>
            <a:ext cx="76685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/>
              <a:t>You can make payments in </a:t>
            </a:r>
            <a:r>
              <a:rPr lang="en-US" sz="1800" err="1"/>
              <a:t>ctcLink</a:t>
            </a:r>
            <a:r>
              <a:rPr lang="en-US" sz="1800"/>
              <a:t> or you can sign up for a payment plan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Payment Issues when using ctcLink</a:t>
            </a:r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When making a payment the address must be in correct USA format:</a:t>
            </a:r>
            <a:endParaRPr/>
          </a:p>
          <a:p>
            <a:pPr marL="742950" lvl="1" indent="-285750">
              <a:spcBef>
                <a:spcPts val="940"/>
              </a:spcBef>
              <a:buSzPct val="145000"/>
            </a:pPr>
            <a:r>
              <a:rPr lang="en-US"/>
              <a:t>1931 Olympia Way #12  (The apartment number is last not first.)</a:t>
            </a:r>
            <a:endParaRPr/>
          </a:p>
          <a:p>
            <a:pPr marL="742950" lvl="1" indent="-285750" algn="l" rtl="0">
              <a:spcBef>
                <a:spcPts val="94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Longview, WA 98632 (The state is WA and the zip code is 98632.)</a:t>
            </a:r>
            <a:endParaRPr/>
          </a:p>
          <a:p>
            <a:pPr marL="285750" lvl="0" indent="-285750" algn="l" rtl="0">
              <a:spcBef>
                <a:spcPts val="1008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Amounts over $4000 in </a:t>
            </a:r>
            <a:r>
              <a:rPr lang="en-US" err="1"/>
              <a:t>ctcLink</a:t>
            </a:r>
            <a:r>
              <a:rPr lang="en-US"/>
              <a:t> will not get posted to your account automatically.</a:t>
            </a:r>
            <a:endParaRPr/>
          </a:p>
          <a:p>
            <a:pPr marL="742950" lvl="1" indent="-285750" algn="l" rtl="0">
              <a:spcBef>
                <a:spcPts val="94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This error will not fix itself</a:t>
            </a:r>
            <a:endParaRPr/>
          </a:p>
          <a:p>
            <a:pPr marL="742950" lvl="1" indent="-285750" algn="l" rtl="0">
              <a:spcBef>
                <a:spcPts val="94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You need to email finance.</a:t>
            </a:r>
            <a:endParaRPr/>
          </a:p>
          <a:p>
            <a:pPr marL="285750" lvl="0" indent="-285750" algn="l" rtl="0">
              <a:spcBef>
                <a:spcPts val="1008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When making the payment the screen may go back to the beginning.</a:t>
            </a:r>
            <a:endParaRPr/>
          </a:p>
          <a:p>
            <a:pPr marL="742950" lvl="1" indent="-285750">
              <a:spcBef>
                <a:spcPts val="940"/>
              </a:spcBef>
              <a:buSzPct val="145000"/>
            </a:pPr>
            <a:r>
              <a:rPr lang="en-US"/>
              <a:t>This means the payment was not accepted.  </a:t>
            </a:r>
            <a:endParaRPr/>
          </a:p>
          <a:p>
            <a:pPr marL="742950" lvl="1" indent="-285750" algn="l" rtl="0">
              <a:spcBef>
                <a:spcPts val="94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You will need to call cashiering to pay.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18713" cy="11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042" y="1721451"/>
            <a:ext cx="9911981" cy="46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/>
          <p:nvPr/>
        </p:nvSpPr>
        <p:spPr>
          <a:xfrm>
            <a:off x="8148336" y="3309486"/>
            <a:ext cx="2121877" cy="161192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8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354" name="Google Shape;354;p26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356" name="Google Shape;3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042" y="1563998"/>
            <a:ext cx="9911981" cy="46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/>
          <p:nvPr/>
        </p:nvSpPr>
        <p:spPr>
          <a:xfrm>
            <a:off x="4592273" y="1691014"/>
            <a:ext cx="2121877" cy="162328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Tasks</a:t>
            </a:r>
            <a:endParaRPr/>
          </a:p>
        </p:txBody>
      </p:sp>
      <p:sp>
        <p:nvSpPr>
          <p:cNvPr id="363" name="Google Shape;363;p27"/>
          <p:cNvSpPr txBox="1">
            <a:spLocks noGrp="1"/>
          </p:cNvSpPr>
          <p:nvPr>
            <p:ph type="body" idx="1"/>
          </p:nvPr>
        </p:nvSpPr>
        <p:spPr>
          <a:xfrm>
            <a:off x="1582128" y="3429000"/>
            <a:ext cx="10018713" cy="260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/>
          </a:p>
          <a:p>
            <a:pPr marL="285750" indent="-285750">
              <a:spcBef>
                <a:spcPts val="1080"/>
              </a:spcBef>
              <a:buSzPts val="3480"/>
            </a:pPr>
            <a:r>
              <a:rPr lang="en-US"/>
              <a:t>Watch this tile for things you might need to do.  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Let us know if you have any questions.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364" name="Google Shape;3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128" y="685800"/>
            <a:ext cx="271462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8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Student Homepage</a:t>
            </a:r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sp>
        <p:nvSpPr>
          <p:cNvPr id="371" name="Google Shape;371;p28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372" name="Google Shape;3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042" y="1563998"/>
            <a:ext cx="9911981" cy="460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Profile</a:t>
            </a:r>
            <a:endParaRPr/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4616403" y="2746131"/>
            <a:ext cx="738802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The screen will open up with your personal details such as Name, birthdate, and gender.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You cannot change any of the personal details.</a:t>
            </a:r>
            <a:endParaRPr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166" name="Google Shape;16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4310" y="2736605"/>
            <a:ext cx="2855644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169" y="2608017"/>
            <a:ext cx="3000375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/>
          <p:nvPr/>
        </p:nvSpPr>
        <p:spPr>
          <a:xfrm rot="10800000">
            <a:off x="3739662" y="2857501"/>
            <a:ext cx="1560382" cy="2930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 r="4310" b="5525"/>
          <a:stretch/>
        </p:blipFill>
        <p:spPr>
          <a:xfrm>
            <a:off x="2908409" y="390525"/>
            <a:ext cx="2670521" cy="213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4956" y="2438162"/>
            <a:ext cx="7161337" cy="350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Contact Details – Editing </a:t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214" y="2118946"/>
            <a:ext cx="30194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 rot="-3025552">
            <a:off x="10108070" y="4343361"/>
            <a:ext cx="1641231" cy="2557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5"/>
          <p:cNvSpPr/>
          <p:nvPr/>
        </p:nvSpPr>
        <p:spPr>
          <a:xfrm rot="-3025552">
            <a:off x="10108071" y="5863371"/>
            <a:ext cx="1641231" cy="2557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633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4956" y="2438162"/>
            <a:ext cx="7161337" cy="350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Contact Details – Adding</a:t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214" y="2118946"/>
            <a:ext cx="30194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 rot="8400000">
            <a:off x="5173523" y="2477986"/>
            <a:ext cx="1641231" cy="3194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5"/>
          <p:cNvSpPr/>
          <p:nvPr/>
        </p:nvSpPr>
        <p:spPr>
          <a:xfrm rot="8220000">
            <a:off x="5154633" y="4024364"/>
            <a:ext cx="1641231" cy="3194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4956" y="2438162"/>
            <a:ext cx="7161337" cy="350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Contact Details - Preferred</a:t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214" y="2118946"/>
            <a:ext cx="30194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 rot="7807197">
            <a:off x="9216255" y="4029121"/>
            <a:ext cx="1641231" cy="3194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1" name="Google Shape;181;p5"/>
          <p:cNvSpPr/>
          <p:nvPr/>
        </p:nvSpPr>
        <p:spPr>
          <a:xfrm rot="7807197">
            <a:off x="9714606" y="2530466"/>
            <a:ext cx="1641231" cy="3194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7963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 r="71993" b="-254"/>
          <a:stretch/>
        </p:blipFill>
        <p:spPr>
          <a:xfrm>
            <a:off x="5176363" y="2153737"/>
            <a:ext cx="1877457" cy="43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Addresses - Types</a:t>
            </a:r>
            <a:endParaRPr/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6008" y="2153194"/>
            <a:ext cx="1940524" cy="436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598022" y="2153737"/>
            <a:ext cx="2849057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6363" y="2153737"/>
            <a:ext cx="6747797" cy="4357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/>
              <a:t>Addresses - Editing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 rot="-2700000">
            <a:off x="10366082" y="3743762"/>
            <a:ext cx="1441021" cy="3423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37D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2" name="Google Shape;19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98022" y="2153737"/>
            <a:ext cx="2849057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919852"/>
      </p:ext>
    </p:extLst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A1321F01EF843B9F23B7D9DF868F9" ma:contentTypeVersion="6" ma:contentTypeDescription="Create a new document." ma:contentTypeScope="" ma:versionID="f8b688b33bc34b80284d9489cb05d71e">
  <xsd:schema xmlns:xsd="http://www.w3.org/2001/XMLSchema" xmlns:xs="http://www.w3.org/2001/XMLSchema" xmlns:p="http://schemas.microsoft.com/office/2006/metadata/properties" xmlns:ns2="991c61f2-c930-41f6-a092-a91f89f2b861" xmlns:ns3="45b50362-0a88-440b-97ea-42e52a809ffa" targetNamespace="http://schemas.microsoft.com/office/2006/metadata/properties" ma:root="true" ma:fieldsID="928869c04f821580bda7bebb7a74071e" ns2:_="" ns3:_="">
    <xsd:import namespace="991c61f2-c930-41f6-a092-a91f89f2b861"/>
    <xsd:import namespace="45b50362-0a88-440b-97ea-42e52a809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c61f2-c930-41f6-a092-a91f89f2b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50362-0a88-440b-97ea-42e52a809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86A45A-9380-4AFF-9B6B-3D0DD6D61770}">
  <ds:schemaRefs>
    <ds:schemaRef ds:uri="45b50362-0a88-440b-97ea-42e52a809ffa"/>
    <ds:schemaRef ds:uri="991c61f2-c930-41f6-a092-a91f89f2b8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053A0E-9508-43A6-BE51-715AB9B2E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72092-9C59-4B70-8808-34881C544E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32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Parallax</vt:lpstr>
      <vt:lpstr>ctcLink</vt:lpstr>
      <vt:lpstr> Student Homepage</vt:lpstr>
      <vt:lpstr>Student homepage</vt:lpstr>
      <vt:lpstr>Profile</vt:lpstr>
      <vt:lpstr>Contact Details – Editing </vt:lpstr>
      <vt:lpstr>Contact Details – Adding</vt:lpstr>
      <vt:lpstr>Contact Details - Preferred</vt:lpstr>
      <vt:lpstr>Addresses - Types</vt:lpstr>
      <vt:lpstr>Addresses - Editing</vt:lpstr>
      <vt:lpstr>Addresses - Adding</vt:lpstr>
      <vt:lpstr>Emergency Contacts</vt:lpstr>
      <vt:lpstr>Ethnicity</vt:lpstr>
      <vt:lpstr>Privacy Restrictions</vt:lpstr>
      <vt:lpstr>Student Homepage</vt:lpstr>
      <vt:lpstr>Academic Progress</vt:lpstr>
      <vt:lpstr>Student Homepage</vt:lpstr>
      <vt:lpstr>Manage Classes</vt:lpstr>
      <vt:lpstr>View My Classes</vt:lpstr>
      <vt:lpstr>Enrollment Dates</vt:lpstr>
      <vt:lpstr>Class Search and Enroll</vt:lpstr>
      <vt:lpstr>Steps to select a class</vt:lpstr>
      <vt:lpstr>The Four Steps</vt:lpstr>
      <vt:lpstr>Student Homepage</vt:lpstr>
      <vt:lpstr>Academic Records</vt:lpstr>
      <vt:lpstr>View Unofficial Transcript</vt:lpstr>
      <vt:lpstr>Student Homepage</vt:lpstr>
      <vt:lpstr>Financial Account</vt:lpstr>
      <vt:lpstr>Ways to Pay </vt:lpstr>
      <vt:lpstr>Payment Issues when using ctcLink</vt:lpstr>
      <vt:lpstr>Student Homepage</vt:lpstr>
      <vt:lpstr>Tasks</vt:lpstr>
      <vt:lpstr>Student Homepage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ctcLink</dc:title>
  <dc:creator>julie</dc:creator>
  <cp:revision>1</cp:revision>
  <dcterms:created xsi:type="dcterms:W3CDTF">2020-12-07T23:56:03Z</dcterms:created>
  <dcterms:modified xsi:type="dcterms:W3CDTF">2021-10-26T22:36:16Z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0x01010079DA1321F01EF843B9F23B7D9DF868F9</vt:lpwstr>
  </property>
</Properties>
</file>