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6" r:id="rId5"/>
    <p:sldId id="258" r:id="rId6"/>
    <p:sldId id="286" r:id="rId7"/>
    <p:sldId id="260" r:id="rId8"/>
    <p:sldId id="261" r:id="rId9"/>
    <p:sldId id="287" r:id="rId10"/>
    <p:sldId id="288" r:id="rId11"/>
    <p:sldId id="263" r:id="rId12"/>
    <p:sldId id="289" r:id="rId13"/>
    <p:sldId id="279" r:id="rId14"/>
    <p:sldId id="280" r:id="rId15"/>
    <p:sldId id="285" r:id="rId16"/>
    <p:sldId id="282" r:id="rId17"/>
    <p:sldId id="28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2D5459-1299-4784-A9D5-7802691B8603}" v="45" dt="2021-10-21T20:27:52.358"/>
    <p1510:client id="{492A2F8B-CC61-4144-A07B-AFD8251CB2D4}" v="12" dt="2021-10-26T22:34:34.186"/>
    <p1510:client id="{7D6615F2-46D5-4D29-851B-19D7EF866A87}" v="2" dt="2021-10-21T20:30:50.813"/>
    <p1510:client id="{8AC640DC-2F77-4BAF-B884-D657027F5DDF}" v="5" dt="2021-10-26T22:31:12.980"/>
    <p1510:client id="{A993A48A-1C09-4699-898E-D3CB3CEF62B0}" v="7" dt="2021-10-21T20:35:26.509"/>
    <p1510:client id="{FB38318E-EB50-4899-8851-DCB4ECC8DE50}" v="1" dt="2021-10-26T22:35:11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curley" userId="S::jcurley_lcc.ctc.edu#ext#@cascadiacc.onmicrosoft.com::cd956455-af03-4b71-806d-628eafc172fd" providerId="AD" clId="Web-{FB38318E-EB50-4899-8851-DCB4ECC8DE50}"/>
    <pc:docChg chg="modSld">
      <pc:chgData name="jcurley" userId="S::jcurley_lcc.ctc.edu#ext#@cascadiacc.onmicrosoft.com::cd956455-af03-4b71-806d-628eafc172fd" providerId="AD" clId="Web-{FB38318E-EB50-4899-8851-DCB4ECC8DE50}" dt="2021-10-26T22:35:11.620" v="0" actId="14100"/>
      <pc:docMkLst>
        <pc:docMk/>
      </pc:docMkLst>
      <pc:sldChg chg="modSp">
        <pc:chgData name="jcurley" userId="S::jcurley_lcc.ctc.edu#ext#@cascadiacc.onmicrosoft.com::cd956455-af03-4b71-806d-628eafc172fd" providerId="AD" clId="Web-{FB38318E-EB50-4899-8851-DCB4ECC8DE50}" dt="2021-10-26T22:35:11.620" v="0" actId="14100"/>
        <pc:sldMkLst>
          <pc:docMk/>
          <pc:sldMk cId="261964586" sldId="256"/>
        </pc:sldMkLst>
        <pc:spChg chg="mod">
          <ac:chgData name="jcurley" userId="S::jcurley_lcc.ctc.edu#ext#@cascadiacc.onmicrosoft.com::cd956455-af03-4b71-806d-628eafc172fd" providerId="AD" clId="Web-{FB38318E-EB50-4899-8851-DCB4ECC8DE50}" dt="2021-10-26T22:35:11.620" v="0" actId="14100"/>
          <ac:spMkLst>
            <pc:docMk/>
            <pc:sldMk cId="261964586" sldId="256"/>
            <ac:spMk id="4" creationId="{04BA075E-55D3-4A32-AE0B-189AB7534669}"/>
          </ac:spMkLst>
        </pc:spChg>
      </pc:sldChg>
    </pc:docChg>
  </pc:docChgLst>
  <pc:docChgLst>
    <pc:chgData name="jcurley" userId="S::jcurley_lcc.ctc.edu#ext#@cascadiacc.onmicrosoft.com::cd956455-af03-4b71-806d-628eafc172fd" providerId="AD" clId="Web-{7D6615F2-46D5-4D29-851B-19D7EF866A87}"/>
    <pc:docChg chg="modSld">
      <pc:chgData name="jcurley" userId="S::jcurley_lcc.ctc.edu#ext#@cascadiacc.onmicrosoft.com::cd956455-af03-4b71-806d-628eafc172fd" providerId="AD" clId="Web-{7D6615F2-46D5-4D29-851B-19D7EF866A87}" dt="2021-10-21T20:30:50.813" v="0" actId="20577"/>
      <pc:docMkLst>
        <pc:docMk/>
      </pc:docMkLst>
      <pc:sldChg chg="modSp">
        <pc:chgData name="jcurley" userId="S::jcurley_lcc.ctc.edu#ext#@cascadiacc.onmicrosoft.com::cd956455-af03-4b71-806d-628eafc172fd" providerId="AD" clId="Web-{7D6615F2-46D5-4D29-851B-19D7EF866A87}" dt="2021-10-21T20:30:50.813" v="0" actId="20577"/>
        <pc:sldMkLst>
          <pc:docMk/>
          <pc:sldMk cId="261964586" sldId="256"/>
        </pc:sldMkLst>
        <pc:spChg chg="mod">
          <ac:chgData name="jcurley" userId="S::jcurley_lcc.ctc.edu#ext#@cascadiacc.onmicrosoft.com::cd956455-af03-4b71-806d-628eafc172fd" providerId="AD" clId="Web-{7D6615F2-46D5-4D29-851B-19D7EF866A87}" dt="2021-10-21T20:30:50.813" v="0" actId="20577"/>
          <ac:spMkLst>
            <pc:docMk/>
            <pc:sldMk cId="261964586" sldId="256"/>
            <ac:spMk id="4" creationId="{04BA075E-55D3-4A32-AE0B-189AB7534669}"/>
          </ac:spMkLst>
        </pc:spChg>
      </pc:sldChg>
    </pc:docChg>
  </pc:docChgLst>
  <pc:docChgLst>
    <pc:chgData name="Lyman, Lisa" userId="S::llyman@cascadia.edu::84d03f3d-1951-4b4b-b23d-f2409a645d6b" providerId="AD" clId="Web-{492A2F8B-CC61-4144-A07B-AFD8251CB2D4}"/>
    <pc:docChg chg="modSld">
      <pc:chgData name="Lyman, Lisa" userId="S::llyman@cascadia.edu::84d03f3d-1951-4b4b-b23d-f2409a645d6b" providerId="AD" clId="Web-{492A2F8B-CC61-4144-A07B-AFD8251CB2D4}" dt="2021-10-26T22:34:34.186" v="8" actId="20577"/>
      <pc:docMkLst>
        <pc:docMk/>
      </pc:docMkLst>
      <pc:sldChg chg="modSp">
        <pc:chgData name="Lyman, Lisa" userId="S::llyman@cascadia.edu::84d03f3d-1951-4b4b-b23d-f2409a645d6b" providerId="AD" clId="Web-{492A2F8B-CC61-4144-A07B-AFD8251CB2D4}" dt="2021-10-26T22:34:34.186" v="8" actId="20577"/>
        <pc:sldMkLst>
          <pc:docMk/>
          <pc:sldMk cId="261964586" sldId="256"/>
        </pc:sldMkLst>
        <pc:spChg chg="mod">
          <ac:chgData name="Lyman, Lisa" userId="S::llyman@cascadia.edu::84d03f3d-1951-4b4b-b23d-f2409a645d6b" providerId="AD" clId="Web-{492A2F8B-CC61-4144-A07B-AFD8251CB2D4}" dt="2021-10-26T22:34:34.186" v="8" actId="20577"/>
          <ac:spMkLst>
            <pc:docMk/>
            <pc:sldMk cId="261964586" sldId="256"/>
            <ac:spMk id="4" creationId="{04BA075E-55D3-4A32-AE0B-189AB7534669}"/>
          </ac:spMkLst>
        </pc:spChg>
      </pc:sldChg>
    </pc:docChg>
  </pc:docChgLst>
  <pc:docChgLst>
    <pc:chgData name="jcurley" userId="S::jcurley_lcc.ctc.edu#ext#@cascadiacc.onmicrosoft.com::cd956455-af03-4b71-806d-628eafc172fd" providerId="AD" clId="Web-{1E2D5459-1299-4784-A9D5-7802691B8603}"/>
    <pc:docChg chg="delSld modSld">
      <pc:chgData name="jcurley" userId="S::jcurley_lcc.ctc.edu#ext#@cascadiacc.onmicrosoft.com::cd956455-af03-4b71-806d-628eafc172fd" providerId="AD" clId="Web-{1E2D5459-1299-4784-A9D5-7802691B8603}" dt="2021-10-21T20:27:52.358" v="46" actId="1076"/>
      <pc:docMkLst>
        <pc:docMk/>
      </pc:docMkLst>
      <pc:sldChg chg="addSp modSp">
        <pc:chgData name="jcurley" userId="S::jcurley_lcc.ctc.edu#ext#@cascadiacc.onmicrosoft.com::cd956455-af03-4b71-806d-628eafc172fd" providerId="AD" clId="Web-{1E2D5459-1299-4784-A9D5-7802691B8603}" dt="2021-10-21T20:27:52.358" v="46" actId="1076"/>
        <pc:sldMkLst>
          <pc:docMk/>
          <pc:sldMk cId="261964586" sldId="256"/>
        </pc:sldMkLst>
        <pc:spChg chg="mod">
          <ac:chgData name="jcurley" userId="S::jcurley_lcc.ctc.edu#ext#@cascadiacc.onmicrosoft.com::cd956455-af03-4b71-806d-628eafc172fd" providerId="AD" clId="Web-{1E2D5459-1299-4784-A9D5-7802691B8603}" dt="2021-10-21T20:27:28.202" v="40" actId="20577"/>
          <ac:spMkLst>
            <pc:docMk/>
            <pc:sldMk cId="261964586" sldId="256"/>
            <ac:spMk id="3" creationId="{C7B83917-BB9F-4A63-81E6-7686B349F49C}"/>
          </ac:spMkLst>
        </pc:spChg>
        <pc:spChg chg="add mod">
          <ac:chgData name="jcurley" userId="S::jcurley_lcc.ctc.edu#ext#@cascadiacc.onmicrosoft.com::cd956455-af03-4b71-806d-628eafc172fd" providerId="AD" clId="Web-{1E2D5459-1299-4784-A9D5-7802691B8603}" dt="2021-10-21T20:27:52.358" v="46" actId="1076"/>
          <ac:spMkLst>
            <pc:docMk/>
            <pc:sldMk cId="261964586" sldId="256"/>
            <ac:spMk id="4" creationId="{04BA075E-55D3-4A32-AE0B-189AB7534669}"/>
          </ac:spMkLst>
        </pc:spChg>
      </pc:sldChg>
      <pc:sldChg chg="del">
        <pc:chgData name="jcurley" userId="S::jcurley_lcc.ctc.edu#ext#@cascadiacc.onmicrosoft.com::cd956455-af03-4b71-806d-628eafc172fd" providerId="AD" clId="Web-{1E2D5459-1299-4784-A9D5-7802691B8603}" dt="2021-10-21T18:29:06.989" v="0"/>
        <pc:sldMkLst>
          <pc:docMk/>
          <pc:sldMk cId="4065479821" sldId="257"/>
        </pc:sldMkLst>
      </pc:sldChg>
    </pc:docChg>
  </pc:docChgLst>
  <pc:docChgLst>
    <pc:chgData name="jcurley" userId="S::jcurley_lcc.ctc.edu#ext#@cascadiacc.onmicrosoft.com::cd956455-af03-4b71-806d-628eafc172fd" providerId="AD" clId="Web-{A993A48A-1C09-4699-898E-D3CB3CEF62B0}"/>
    <pc:docChg chg="modSld">
      <pc:chgData name="jcurley" userId="S::jcurley_lcc.ctc.edu#ext#@cascadiacc.onmicrosoft.com::cd956455-af03-4b71-806d-628eafc172fd" providerId="AD" clId="Web-{A993A48A-1C09-4699-898E-D3CB3CEF62B0}" dt="2021-10-21T20:35:24.915" v="5" actId="20577"/>
      <pc:docMkLst>
        <pc:docMk/>
      </pc:docMkLst>
      <pc:sldChg chg="modSp">
        <pc:chgData name="jcurley" userId="S::jcurley_lcc.ctc.edu#ext#@cascadiacc.onmicrosoft.com::cd956455-af03-4b71-806d-628eafc172fd" providerId="AD" clId="Web-{A993A48A-1C09-4699-898E-D3CB3CEF62B0}" dt="2021-10-21T20:35:24.915" v="5" actId="20577"/>
        <pc:sldMkLst>
          <pc:docMk/>
          <pc:sldMk cId="261964586" sldId="256"/>
        </pc:sldMkLst>
        <pc:spChg chg="mod">
          <ac:chgData name="jcurley" userId="S::jcurley_lcc.ctc.edu#ext#@cascadiacc.onmicrosoft.com::cd956455-af03-4b71-806d-628eafc172fd" providerId="AD" clId="Web-{A993A48A-1C09-4699-898E-D3CB3CEF62B0}" dt="2021-10-21T20:35:24.915" v="5" actId="20577"/>
          <ac:spMkLst>
            <pc:docMk/>
            <pc:sldMk cId="261964586" sldId="256"/>
            <ac:spMk id="3" creationId="{C7B83917-BB9F-4A63-81E6-7686B349F49C}"/>
          </ac:spMkLst>
        </pc:spChg>
      </pc:sldChg>
    </pc:docChg>
  </pc:docChgLst>
  <pc:docChgLst>
    <pc:chgData name="Lyman, Lisa" userId="S::llyman@cascadia.edu::84d03f3d-1951-4b4b-b23d-f2409a645d6b" providerId="AD" clId="Web-{8AC640DC-2F77-4BAF-B884-D657027F5DDF}"/>
    <pc:docChg chg="modSld">
      <pc:chgData name="Lyman, Lisa" userId="S::llyman@cascadia.edu::84d03f3d-1951-4b4b-b23d-f2409a645d6b" providerId="AD" clId="Web-{8AC640DC-2F77-4BAF-B884-D657027F5DDF}" dt="2021-10-26T22:31:10.339" v="3" actId="20577"/>
      <pc:docMkLst>
        <pc:docMk/>
      </pc:docMkLst>
      <pc:sldChg chg="modSp">
        <pc:chgData name="Lyman, Lisa" userId="S::llyman@cascadia.edu::84d03f3d-1951-4b4b-b23d-f2409a645d6b" providerId="AD" clId="Web-{8AC640DC-2F77-4BAF-B884-D657027F5DDF}" dt="2021-10-26T22:31:10.339" v="3" actId="20577"/>
        <pc:sldMkLst>
          <pc:docMk/>
          <pc:sldMk cId="493175850" sldId="282"/>
        </pc:sldMkLst>
        <pc:spChg chg="mod">
          <ac:chgData name="Lyman, Lisa" userId="S::llyman@cascadia.edu::84d03f3d-1951-4b4b-b23d-f2409a645d6b" providerId="AD" clId="Web-{8AC640DC-2F77-4BAF-B884-D657027F5DDF}" dt="2021-10-26T22:31:10.339" v="3" actId="20577"/>
          <ac:spMkLst>
            <pc:docMk/>
            <pc:sldMk cId="493175850" sldId="282"/>
            <ac:spMk id="3" creationId="{4BD04A21-EC2B-4A4E-9F3E-7E0CF8B74941}"/>
          </ac:spMkLst>
        </pc:spChg>
      </pc:sldChg>
      <pc:sldChg chg="modSp">
        <pc:chgData name="Lyman, Lisa" userId="S::llyman@cascadia.edu::84d03f3d-1951-4b4b-b23d-f2409a645d6b" providerId="AD" clId="Web-{8AC640DC-2F77-4BAF-B884-D657027F5DDF}" dt="2021-10-26T22:30:24.136" v="1" actId="20577"/>
        <pc:sldMkLst>
          <pc:docMk/>
          <pc:sldMk cId="2996984258" sldId="285"/>
        </pc:sldMkLst>
        <pc:spChg chg="mod">
          <ac:chgData name="Lyman, Lisa" userId="S::llyman@cascadia.edu::84d03f3d-1951-4b4b-b23d-f2409a645d6b" providerId="AD" clId="Web-{8AC640DC-2F77-4BAF-B884-D657027F5DDF}" dt="2021-10-26T22:30:24.136" v="1" actId="20577"/>
          <ac:spMkLst>
            <pc:docMk/>
            <pc:sldMk cId="2996984258" sldId="285"/>
            <ac:spMk id="3" creationId="{A5A72399-C1DE-4A76-801B-572206ABA6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9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3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31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68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60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50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78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5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2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2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0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4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4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7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2F278FA-29F2-42D2-88E5-03EEF92DEFB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5703B92-0DF2-4E42-9CAF-69E79C42D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9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E76BB-7E6E-4D6C-BE86-E4CBDD243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6414891" cy="2616199"/>
          </a:xfrm>
        </p:spPr>
        <p:txBody>
          <a:bodyPr>
            <a:normAutofit/>
          </a:bodyPr>
          <a:lstStyle/>
          <a:p>
            <a:r>
              <a:rPr lang="en-US" sz="9600" err="1"/>
              <a:t>ctcLink</a:t>
            </a:r>
            <a:endParaRPr lang="en-US" sz="9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83917-BB9F-4A63-81E6-7686B349F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4827915" cy="1388534"/>
          </a:xfrm>
        </p:spPr>
        <p:txBody>
          <a:bodyPr>
            <a:normAutofit/>
          </a:bodyPr>
          <a:lstStyle/>
          <a:p>
            <a:r>
              <a:rPr lang="en-US" sz="3200"/>
              <a:t>Student Pages - Mobile</a:t>
            </a:r>
          </a:p>
          <a:p>
            <a:endParaRPr lang="en-US" sz="3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BA075E-55D3-4A32-AE0B-189AB7534669}"/>
              </a:ext>
            </a:extLst>
          </p:cNvPr>
          <p:cNvSpPr txBox="1"/>
          <p:nvPr/>
        </p:nvSpPr>
        <p:spPr>
          <a:xfrm>
            <a:off x="7982228" y="5442225"/>
            <a:ext cx="395798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spcBef>
                <a:spcPct val="20000"/>
              </a:spcBef>
              <a:spcAft>
                <a:spcPts val="600"/>
              </a:spcAft>
            </a:pPr>
            <a:r>
              <a:rPr lang="en-US">
                <a:ea typeface="+mn-lt"/>
                <a:cs typeface="+mn-lt"/>
              </a:rPr>
              <a:t>Example from Lower Columbia College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4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66C58-12BD-4A76-A80D-5F300AF71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2ED07-D3E8-4E6E-9DBC-0A39EEFA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5069" y="4419602"/>
            <a:ext cx="4058432" cy="1403960"/>
          </a:xfrm>
        </p:spPr>
        <p:txBody>
          <a:bodyPr/>
          <a:lstStyle/>
          <a:p>
            <a:r>
              <a:rPr lang="en-US"/>
              <a:t>Where you see your account and pay for school.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8E0100-78C0-4795-84B9-52406B746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381" y="1995093"/>
            <a:ext cx="2695575" cy="2171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518CE8B-9378-46B9-92D8-E80CDF1FF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3489" y="2204775"/>
            <a:ext cx="31242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38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A19F-E248-403F-B661-4FBDBF6DF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Ways to Pay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D2BF24-AD1E-4663-9565-0C3EE0B3EA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2505" y="2053225"/>
            <a:ext cx="2692645" cy="388750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569B87-1D35-40C5-8B57-E80C29A40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219" y="2053225"/>
            <a:ext cx="3038475" cy="4333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0FEB1D-33B0-48ED-95DF-646C5692E6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7564" y="2071686"/>
            <a:ext cx="2000250" cy="733425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BAC64A96-28E2-4347-AF98-9DA120E9B72B}"/>
              </a:ext>
            </a:extLst>
          </p:cNvPr>
          <p:cNvSpPr/>
          <p:nvPr/>
        </p:nvSpPr>
        <p:spPr>
          <a:xfrm>
            <a:off x="5137759" y="4824608"/>
            <a:ext cx="1114817" cy="2880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34C5F54-4E5D-4052-BC9E-5552BE66F4CE}"/>
              </a:ext>
            </a:extLst>
          </p:cNvPr>
          <p:cNvSpPr/>
          <p:nvPr/>
        </p:nvSpPr>
        <p:spPr>
          <a:xfrm>
            <a:off x="1281000" y="4011592"/>
            <a:ext cx="1114817" cy="2880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&quot;Not Allowed&quot; Symbol 12">
            <a:extLst>
              <a:ext uri="{FF2B5EF4-FFF2-40B4-BE49-F238E27FC236}">
                <a16:creationId xmlns:a16="http://schemas.microsoft.com/office/drawing/2014/main" id="{1A7BBEF6-4FED-4C19-9663-14AD395A577C}"/>
              </a:ext>
            </a:extLst>
          </p:cNvPr>
          <p:cNvSpPr/>
          <p:nvPr/>
        </p:nvSpPr>
        <p:spPr>
          <a:xfrm>
            <a:off x="6808479" y="5112707"/>
            <a:ext cx="689977" cy="673922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6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CEE36-622C-4525-AAA6-1BC7A4019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Payment Issues when using </a:t>
            </a:r>
            <a:r>
              <a:rPr lang="en-US" err="1"/>
              <a:t>ctcLink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72399-C1DE-4A76-801B-572206ABA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When making a payment the address must be in correct USA format:</a:t>
            </a:r>
          </a:p>
          <a:p>
            <a:pPr lvl="1"/>
            <a:r>
              <a:rPr lang="en-US"/>
              <a:t>1931 Olympia Way #12  (The apartment number is last not first.)</a:t>
            </a:r>
          </a:p>
          <a:p>
            <a:pPr lvl="1"/>
            <a:r>
              <a:rPr lang="en-US"/>
              <a:t>Longview, WA 98632 (The state is WA and the zip code is 98632.)</a:t>
            </a:r>
          </a:p>
          <a:p>
            <a:r>
              <a:rPr lang="en-US"/>
              <a:t>Amounts over $4000 in </a:t>
            </a:r>
            <a:r>
              <a:rPr lang="en-US" err="1"/>
              <a:t>ctcLink</a:t>
            </a:r>
            <a:r>
              <a:rPr lang="en-US"/>
              <a:t> will not get posted to your account automatically.</a:t>
            </a:r>
          </a:p>
          <a:p>
            <a:pPr lvl="1"/>
            <a:r>
              <a:rPr lang="en-US"/>
              <a:t>This error will not fix itself</a:t>
            </a:r>
          </a:p>
          <a:p>
            <a:pPr lvl="1"/>
            <a:r>
              <a:rPr lang="en-US"/>
              <a:t>You need to email finance and please copy us in.</a:t>
            </a:r>
          </a:p>
          <a:p>
            <a:r>
              <a:rPr lang="en-US"/>
              <a:t>When making the payment the screen may go back to the beginning.</a:t>
            </a:r>
          </a:p>
          <a:p>
            <a:pPr lvl="1"/>
            <a:r>
              <a:rPr lang="en-US"/>
              <a:t>This means the payment was not accepted.  </a:t>
            </a:r>
          </a:p>
          <a:p>
            <a:pPr lvl="1"/>
            <a:r>
              <a:rPr lang="en-US"/>
              <a:t>You will need to call cashiering to pay.</a:t>
            </a:r>
          </a:p>
        </p:txBody>
      </p:sp>
    </p:spTree>
    <p:extLst>
      <p:ext uri="{BB962C8B-B14F-4D97-AF65-F5344CB8AC3E}">
        <p14:creationId xmlns:p14="http://schemas.microsoft.com/office/powerpoint/2010/main" val="2996984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347A0-80C9-44D1-9E7D-D40059E80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7654" y="1111928"/>
            <a:ext cx="10018713" cy="1752599"/>
          </a:xfrm>
        </p:spPr>
        <p:txBody>
          <a:bodyPr/>
          <a:lstStyle/>
          <a:p>
            <a:r>
              <a:rPr lang="en-US"/>
              <a:t>My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04A21-EC2B-4A4E-9F3E-7E0CF8B74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761" y="3429000"/>
            <a:ext cx="10018713" cy="2606459"/>
          </a:xfrm>
        </p:spPr>
        <p:txBody>
          <a:bodyPr/>
          <a:lstStyle/>
          <a:p>
            <a:r>
              <a:rPr lang="en-US"/>
              <a:t>LCC International Students always have one “hold”.  </a:t>
            </a:r>
          </a:p>
          <a:p>
            <a:pPr marL="457200" lvl="1" indent="0">
              <a:buNone/>
            </a:pPr>
            <a:r>
              <a:rPr lang="en-US"/>
              <a:t>It says you are an international student and must follow USCIS regulations.</a:t>
            </a:r>
          </a:p>
          <a:p>
            <a:r>
              <a:rPr lang="en-US"/>
              <a:t>Watch this for things you might need to do.  </a:t>
            </a:r>
          </a:p>
          <a:p>
            <a:r>
              <a:rPr lang="en-US"/>
              <a:t>Let us know if you have any questions.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E68867-1A14-4D6C-BC2F-7595465CF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9922" y="1349035"/>
            <a:ext cx="2895851" cy="160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175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02B8-2164-48FF-91D5-0978BA1E3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39243"/>
          </a:xfrm>
        </p:spPr>
        <p:txBody>
          <a:bodyPr/>
          <a:lstStyle/>
          <a:p>
            <a:r>
              <a:rPr lang="en-US"/>
              <a:t>Student Homepage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51CEC0-5CBB-455A-B19D-EE6DB5F7E7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586"/>
          <a:stretch/>
        </p:blipFill>
        <p:spPr>
          <a:xfrm>
            <a:off x="3675712" y="1525043"/>
            <a:ext cx="6769994" cy="312420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21A8B-1C17-47F4-9AFF-B70A9998A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414" y="4911002"/>
            <a:ext cx="8880277" cy="1545586"/>
          </a:xfrm>
        </p:spPr>
        <p:txBody>
          <a:bodyPr/>
          <a:lstStyle/>
          <a:p>
            <a:r>
              <a:rPr lang="en-US"/>
              <a:t>You can go back to this page and get to Navigate, LCC Website, Student Email, Canvas, Campus map etc. </a:t>
            </a:r>
          </a:p>
          <a:p>
            <a:r>
              <a:rPr lang="en-US"/>
              <a:t>Do you remember how to get here?</a:t>
            </a:r>
          </a:p>
        </p:txBody>
      </p:sp>
    </p:spTree>
    <p:extLst>
      <p:ext uri="{BB962C8B-B14F-4D97-AF65-F5344CB8AC3E}">
        <p14:creationId xmlns:p14="http://schemas.microsoft.com/office/powerpoint/2010/main" val="69850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FB648-E130-44C5-A1C0-1E26386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93104"/>
          </a:xfrm>
        </p:spPr>
        <p:txBody>
          <a:bodyPr/>
          <a:lstStyle/>
          <a:p>
            <a:r>
              <a:rPr lang="en-US"/>
              <a:t>Student Dashboard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3FB992F7-D888-4E9F-9F79-129A70D48A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3706" y="1636567"/>
            <a:ext cx="9692675" cy="475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8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F1E1F-9248-4CAF-A67F-ED3FDD27D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145" y="685800"/>
            <a:ext cx="6620306" cy="1752599"/>
          </a:xfrm>
        </p:spPr>
        <p:txBody>
          <a:bodyPr/>
          <a:lstStyle/>
          <a:p>
            <a:r>
              <a:rPr lang="en-US"/>
              <a:t>Navigation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B697478-F91B-4B36-8734-28094D20B6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90013" y="517494"/>
            <a:ext cx="2526254" cy="6165109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ED3A63EF-9ED0-489D-9D0D-564236B03DDF}"/>
              </a:ext>
            </a:extLst>
          </p:cNvPr>
          <p:cNvSpPr/>
          <p:nvPr/>
        </p:nvSpPr>
        <p:spPr>
          <a:xfrm rot="1501288">
            <a:off x="5351960" y="4409625"/>
            <a:ext cx="1779291" cy="4129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6D36E0-8586-4292-B75D-E8D847E4B4C5}"/>
              </a:ext>
            </a:extLst>
          </p:cNvPr>
          <p:cNvSpPr txBox="1">
            <a:spLocks/>
          </p:cNvSpPr>
          <p:nvPr/>
        </p:nvSpPr>
        <p:spPr>
          <a:xfrm>
            <a:off x="2166166" y="3264025"/>
            <a:ext cx="4296778" cy="2311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on My Profile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8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63491-FAFD-4E69-884B-988922912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9853" y="750642"/>
            <a:ext cx="7251316" cy="1752599"/>
          </a:xfrm>
        </p:spPr>
        <p:txBody>
          <a:bodyPr/>
          <a:lstStyle/>
          <a:p>
            <a:r>
              <a:rPr lang="en-US"/>
              <a:t>Profile: General Information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0D74DAC-C660-4CD5-BD69-5D893F1647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1645" y="2556022"/>
            <a:ext cx="5515685" cy="37362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E0C23-DE23-493B-9A79-D85715002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3284" y="2503241"/>
            <a:ext cx="3488910" cy="3124201"/>
          </a:xfrm>
        </p:spPr>
        <p:txBody>
          <a:bodyPr/>
          <a:lstStyle/>
          <a:p>
            <a:r>
              <a:rPr lang="en-US"/>
              <a:t>You cannot change the information on this tab.</a:t>
            </a:r>
          </a:p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237118-EF7D-4030-B0ED-EDC5D4426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751" y="507387"/>
            <a:ext cx="2263336" cy="1844200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4EDA468-400B-4C58-A5E5-6B0B84DF2D78}"/>
              </a:ext>
            </a:extLst>
          </p:cNvPr>
          <p:cNvSpPr/>
          <p:nvPr/>
        </p:nvSpPr>
        <p:spPr>
          <a:xfrm>
            <a:off x="1947480" y="816690"/>
            <a:ext cx="2121877" cy="51170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1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F315C-8DB9-4B74-8502-2613A25CF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609" y="276960"/>
            <a:ext cx="7161336" cy="1089734"/>
          </a:xfrm>
        </p:spPr>
        <p:txBody>
          <a:bodyPr/>
          <a:lstStyle/>
          <a:p>
            <a:r>
              <a:rPr lang="en-US"/>
              <a:t>Profile: Biographical Information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637CFC3-A4C0-4841-9EE3-E3E13BD80A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4031" y="1217273"/>
            <a:ext cx="6139642" cy="5557227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E8B6AD7-1B93-4D81-AC73-2D15EE309A9E}"/>
              </a:ext>
            </a:extLst>
          </p:cNvPr>
          <p:cNvSpPr txBox="1">
            <a:spLocks/>
          </p:cNvSpPr>
          <p:nvPr/>
        </p:nvSpPr>
        <p:spPr>
          <a:xfrm>
            <a:off x="7702514" y="2744504"/>
            <a:ext cx="4953740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You can add a preferred name</a:t>
            </a:r>
          </a:p>
          <a:p>
            <a:r>
              <a:rPr lang="en-US"/>
              <a:t>You can add your Ethnicity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CE3232DE-4B1E-4B53-B5FE-10E025408009}"/>
              </a:ext>
            </a:extLst>
          </p:cNvPr>
          <p:cNvSpPr/>
          <p:nvPr/>
        </p:nvSpPr>
        <p:spPr>
          <a:xfrm rot="13322418">
            <a:off x="7082710" y="2750125"/>
            <a:ext cx="2350031" cy="2930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D93F520C-00C6-4223-8017-7CA3F9BDDF92}"/>
              </a:ext>
            </a:extLst>
          </p:cNvPr>
          <p:cNvSpPr/>
          <p:nvPr/>
        </p:nvSpPr>
        <p:spPr>
          <a:xfrm rot="8926648">
            <a:off x="7475751" y="5309354"/>
            <a:ext cx="1989707" cy="2930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79B2754-EDF5-4522-ADFB-05A185398A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6743" y="528542"/>
            <a:ext cx="2263336" cy="1844200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A93BF98-023B-4905-877A-EF40B7F6D9F5}"/>
              </a:ext>
            </a:extLst>
          </p:cNvPr>
          <p:cNvSpPr/>
          <p:nvPr/>
        </p:nvSpPr>
        <p:spPr>
          <a:xfrm>
            <a:off x="8987472" y="1261077"/>
            <a:ext cx="2121877" cy="51170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F315C-8DB9-4B74-8502-2613A25CF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609" y="276960"/>
            <a:ext cx="7161336" cy="1089734"/>
          </a:xfrm>
        </p:spPr>
        <p:txBody>
          <a:bodyPr/>
          <a:lstStyle/>
          <a:p>
            <a:r>
              <a:rPr lang="en-US"/>
              <a:t>Profile: Contact Information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E8B6AD7-1B93-4D81-AC73-2D15EE309A9E}"/>
              </a:ext>
            </a:extLst>
          </p:cNvPr>
          <p:cNvSpPr txBox="1">
            <a:spLocks/>
          </p:cNvSpPr>
          <p:nvPr/>
        </p:nvSpPr>
        <p:spPr>
          <a:xfrm>
            <a:off x="7513794" y="2436769"/>
            <a:ext cx="4953740" cy="938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address by clicking the pencil</a:t>
            </a:r>
          </a:p>
          <a:p>
            <a:r>
              <a:rPr lang="en-US"/>
              <a:t>Add address by selecting the drop down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5807D3-87D8-4553-A7C3-1D55738AD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6743" y="528542"/>
            <a:ext cx="2263336" cy="1844200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35E43C7-E73E-43A8-A971-642FB9C90EE8}"/>
              </a:ext>
            </a:extLst>
          </p:cNvPr>
          <p:cNvSpPr/>
          <p:nvPr/>
        </p:nvSpPr>
        <p:spPr>
          <a:xfrm>
            <a:off x="8987472" y="1588462"/>
            <a:ext cx="2121877" cy="51170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987289-D273-47C8-B903-5F381E433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5770" y="1387954"/>
            <a:ext cx="6158024" cy="47276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F50DC4-34EB-4497-BFA0-ECB4574E93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2533" y="3500639"/>
            <a:ext cx="1508891" cy="31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6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F315C-8DB9-4B74-8502-2613A25CF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609" y="276960"/>
            <a:ext cx="7161336" cy="1089734"/>
          </a:xfrm>
        </p:spPr>
        <p:txBody>
          <a:bodyPr/>
          <a:lstStyle/>
          <a:p>
            <a:r>
              <a:rPr lang="en-US"/>
              <a:t>Profile: Contact Information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E8B6AD7-1B93-4D81-AC73-2D15EE309A9E}"/>
              </a:ext>
            </a:extLst>
          </p:cNvPr>
          <p:cNvSpPr txBox="1">
            <a:spLocks/>
          </p:cNvSpPr>
          <p:nvPr/>
        </p:nvSpPr>
        <p:spPr>
          <a:xfrm>
            <a:off x="7513794" y="3558518"/>
            <a:ext cx="4953740" cy="938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phone number by clicking the pencil</a:t>
            </a:r>
          </a:p>
          <a:p>
            <a:r>
              <a:rPr lang="en-US"/>
              <a:t>Add phone number by selecting the drop down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5807D3-87D8-4553-A7C3-1D55738AD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6743" y="528542"/>
            <a:ext cx="2263336" cy="1844200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35E43C7-E73E-43A8-A971-642FB9C90EE8}"/>
              </a:ext>
            </a:extLst>
          </p:cNvPr>
          <p:cNvSpPr/>
          <p:nvPr/>
        </p:nvSpPr>
        <p:spPr>
          <a:xfrm>
            <a:off x="8987472" y="1588462"/>
            <a:ext cx="2121877" cy="51170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987289-D273-47C8-B903-5F381E433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5770" y="1387954"/>
            <a:ext cx="6158024" cy="47276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D48C013-231B-43F3-8080-043BB2EBA4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7293" y="4697988"/>
            <a:ext cx="1912786" cy="114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4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247C0-7818-4E00-9AD6-DFC9F4A00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Emergency Contacts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5673CE-5235-4BEC-87A2-8ED2D4657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747" y="2506900"/>
            <a:ext cx="2263336" cy="1844200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E9EB9DA-D0B8-4054-8263-C0CF10B42B68}"/>
              </a:ext>
            </a:extLst>
          </p:cNvPr>
          <p:cNvSpPr/>
          <p:nvPr/>
        </p:nvSpPr>
        <p:spPr>
          <a:xfrm>
            <a:off x="3110747" y="3985433"/>
            <a:ext cx="2121877" cy="51170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17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F1E1F-9248-4CAF-A67F-ED3FDD27D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95" y="240846"/>
            <a:ext cx="6620306" cy="1752599"/>
          </a:xfrm>
        </p:spPr>
        <p:txBody>
          <a:bodyPr/>
          <a:lstStyle/>
          <a:p>
            <a:r>
              <a:rPr lang="en-US"/>
              <a:t>Navigation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B697478-F91B-4B36-8734-28094D20B6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90013" y="517494"/>
            <a:ext cx="2526254" cy="616510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6D36E0-8586-4292-B75D-E8D847E4B4C5}"/>
              </a:ext>
            </a:extLst>
          </p:cNvPr>
          <p:cNvSpPr txBox="1">
            <a:spLocks/>
          </p:cNvSpPr>
          <p:nvPr/>
        </p:nvSpPr>
        <p:spPr>
          <a:xfrm>
            <a:off x="1332224" y="2778933"/>
            <a:ext cx="5382558" cy="2840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Schedule: View your class schedule here</a:t>
            </a:r>
          </a:p>
          <a:p>
            <a:r>
              <a:rPr lang="en-US"/>
              <a:t>Class Information: View and register for class here</a:t>
            </a:r>
          </a:p>
          <a:p>
            <a:r>
              <a:rPr lang="en-US"/>
              <a:t>Enrollment: See enrollment date, shopping cart, wait lists, etc.</a:t>
            </a:r>
          </a:p>
          <a:p>
            <a:r>
              <a:rPr lang="en-US"/>
              <a:t>Academics: View unofficial transcript, Apply for graduation, see your transfer credits</a:t>
            </a:r>
          </a:p>
          <a:p>
            <a:r>
              <a:rPr lang="en-US"/>
              <a:t>Financials: see what you owe, and make a payment. – redirected</a:t>
            </a:r>
          </a:p>
        </p:txBody>
      </p:sp>
    </p:spTree>
    <p:extLst>
      <p:ext uri="{BB962C8B-B14F-4D97-AF65-F5344CB8AC3E}">
        <p14:creationId xmlns:p14="http://schemas.microsoft.com/office/powerpoint/2010/main" val="3050363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DA1321F01EF843B9F23B7D9DF868F9" ma:contentTypeVersion="6" ma:contentTypeDescription="Create a new document." ma:contentTypeScope="" ma:versionID="f8b688b33bc34b80284d9489cb05d71e">
  <xsd:schema xmlns:xsd="http://www.w3.org/2001/XMLSchema" xmlns:xs="http://www.w3.org/2001/XMLSchema" xmlns:p="http://schemas.microsoft.com/office/2006/metadata/properties" xmlns:ns2="991c61f2-c930-41f6-a092-a91f89f2b861" xmlns:ns3="45b50362-0a88-440b-97ea-42e52a809ffa" targetNamespace="http://schemas.microsoft.com/office/2006/metadata/properties" ma:root="true" ma:fieldsID="928869c04f821580bda7bebb7a74071e" ns2:_="" ns3:_="">
    <xsd:import namespace="991c61f2-c930-41f6-a092-a91f89f2b861"/>
    <xsd:import namespace="45b50362-0a88-440b-97ea-42e52a809f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c61f2-c930-41f6-a092-a91f89f2b8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50362-0a88-440b-97ea-42e52a809ff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B84FA6-5E95-4271-9419-B4D1D3623B85}">
  <ds:schemaRefs>
    <ds:schemaRef ds:uri="45b50362-0a88-440b-97ea-42e52a809ffa"/>
    <ds:schemaRef ds:uri="991c61f2-c930-41f6-a092-a91f89f2b8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221EC22-447D-4149-B96E-4E6A7AEFBF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44FAB6-1FB6-48E2-AC4A-D5A86E5B3D5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Parallax</vt:lpstr>
      <vt:lpstr>ctcLink</vt:lpstr>
      <vt:lpstr>Student Dashboard</vt:lpstr>
      <vt:lpstr>Navigation</vt:lpstr>
      <vt:lpstr>Profile: General Information</vt:lpstr>
      <vt:lpstr>Profile: Biographical Information</vt:lpstr>
      <vt:lpstr>Profile: Contact Information</vt:lpstr>
      <vt:lpstr>Profile: Contact Information</vt:lpstr>
      <vt:lpstr>Emergency Contacts</vt:lpstr>
      <vt:lpstr>Navigation</vt:lpstr>
      <vt:lpstr>Financial Account</vt:lpstr>
      <vt:lpstr>Three Ways to Pay</vt:lpstr>
      <vt:lpstr>Payment Issues when using ctcLink</vt:lpstr>
      <vt:lpstr>My Information</vt:lpstr>
      <vt:lpstr>Student Homepage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ctcLink</dc:title>
  <dc:creator>julie</dc:creator>
  <cp:revision>1</cp:revision>
  <dcterms:created xsi:type="dcterms:W3CDTF">2020-12-07T23:56:03Z</dcterms:created>
  <dcterms:modified xsi:type="dcterms:W3CDTF">2021-10-26T22:35:36Z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0x01010079DA1321F01EF843B9F23B7D9DF868F9</vt:lpwstr>
  </property>
</Properties>
</file>